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61" r:id="rId15"/>
    <p:sldId id="262" r:id="rId16"/>
    <p:sldId id="263" r:id="rId17"/>
    <p:sldId id="264" r:id="rId18"/>
    <p:sldId id="265" r:id="rId19"/>
    <p:sldId id="266" r:id="rId20"/>
    <p:sldId id="277" r:id="rId21"/>
    <p:sldId id="278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7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7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A2DE8B-AC57-4842-B060-0641473EF044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90925D-85CF-4F91-B7CA-FFD3099F9DB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amazon.com/Clinical-Orthodontics-Current-Concepts-Mechanics/dp/8131237397/ref=sr_1_1?s=books&amp;ie=UTF8&amp;qid=1474777234&amp;sr=1-1&amp;keywords=9788131237397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avid-McGowan/e/B00HX2N7LM/ref=sr_ntt_srch_lnk_1?qid=1474874423&amp;sr=1-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amazon.com/Primary-Tooth-Development-Infancy-Atlas/dp/1482238519/ref=sr_1_1?s=books&amp;ie=UTF8&amp;qid=1474778144&amp;sr=1-1&amp;keywords=9781482238518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amazon.com/Handbook-Clinical-Techniques-Pediatric-Dentistry/dp/1118792696/ref=sr_1_1?s=books&amp;ie=UTF8&amp;qid=1474778456&amp;sr=1-1&amp;keywords=9781118792698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sz="3600" b="1" i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کتابهای خریداری شده خرداد ماه  1395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28688" y="5786438"/>
            <a:ext cx="27146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تهیه و تنظیم : فاطمه مستاجر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a-IR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      </a:t>
            </a:r>
            <a:r>
              <a:rPr lang="fa-IR" b="1" i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شهریورماه </a:t>
            </a:r>
            <a:r>
              <a:rPr lang="fa-IR" b="1" i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95              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http://library.aut.ac.ir/images/New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4562475" cy="32575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85720" y="6357958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28674" name="AutoShape 2" descr="data:image/jpeg;base64,/9j/4AAQSkZJRgABAQAAAQABAAD/2wBDABQODxIPDRQSEBIXFRQYHjIhHhwcHj0sLiQySUBMS0dARkVQWnNiUFVtVkVGZIhlbXd7gYKBTmCNl4x9lnN+gXz/2wBDARUXFx4aHjshITt8U0ZTfHx8fHx8fHx8fHx8fHx8fHx8fHx8fHx8fHx8fHx8fHx8fHx8fHx8fHx8fHx8fHx8fHz/wAARCAEgANwDASIAAhEBAxEB/8QAGgAAAgMBAQAAAAAAAAAAAAAAAQMAAgQFBv/EADwQAAICAQMCBAUCBQMDAgcAAAECABEDBBIhMVETQWFxBSIykaEUgSNSYrHBFTPRQnLwBuEkNDZTc3Tx/8QAGAEBAQEBAQAAAAAAAAAAAAAAAAECAwT/xAAdEQEAAgMBAQEBAAAAAAAAAAAAARECITESUUFh/9oADAMBAAIRAxEAPwDrs5DHk9ZN57mLc/xG94bAmnNfee5hDn3irHeG694DbPcwFmHmZUMKPpDYPFwCWPHJg3m6siBhV3KEmEMLkDqZXxG7n7ylyEwL+Ie5+8gdv5j94u5Qg801QHeI38x+8m9j/wBTfeZ9p8mPpLDHt6ZDfnCmF8gNEt94d2TzJ+8oUNAl2FevXr/zIuI19bdKgNGQr1Ynn8S4fd0a/wB5lyKcbXd2JXdA2FvMN+YAxrqfvKKKUHv1lwOxuBUlg1Fjz05k3NfU/eTKaQHzuveBWBPECwLEdT95VcjEdT95GYIhb7TOuTatCUad7bj8xrp1h3N/MfvE4mtfW4wc9IFtzfzH7xmAkodxsgxXABJ4A5l9LZxWepNyTxcekZBWQmj1h5J45hyWMjDqLgFjoeDKiDvLUCLB84BwCfSAfmRBujYNydIauQQLcMOYtlK+3eW8v8Qg3AVIY04wTxx6SjIVgLgMtUFQoA0QZfz6ylXIGI68iA3/AKRCnAFxfi3wVNe8IzN0QBfU8wBqj8yqOoFmZ78hNCYSTbc3156zOfqJlGtXDItX7xg7EixM2EjZRrho8MFQsRQAupBM+1tqMSCeleURuZGKZOo8+/aokszNuY213NeAM1ZchtqpBXQS0I6PmQBRsBNkNANMg4LMW9OkdcjGwGFcdZaQpdOitYY12ixmAcggpXFEmaekzarGrZFJfaxHmLBhVx/GwMEJsnqfOP0ysuKmNm5VQRjAHymqFc1L6c3jvm75uZni49KyWWPoTIo4s9JGvxDXeGht9ZUJOTKMpx4kRtqhiXcjqT6HtLkgNtJpquvSUbTJk1DPmRHXYoXcLIIJv+4kzpl8YZMYRgybPmYjbzd9OZnbWpE58SqjFxtcWp/m9pbxcYxjJvGw9G63FY8LIdLe3+EhVq70BxJ4WQY0A2lkytkAugQS3n7NGysV0zoy5XZgqI1bvSgef3NSwy49jvvpU+okEV58gygTKuHPt2Lld9y0bA4AqyOvB5qLOnyNg1ScA5VIW3LVxXJMbWsTf1WAX/GXj3+/t69IzJmx4q8Vgt35X06xOfBkyHVFaHi4BjWz5/N19PmEObE5zDLj+Y7NhHitj87ux1i5KxWytiSizhd30+e72rrF5MqJiTITuRyApXm7MYuIo+nK7QuFStAniwBx/wC8ocTjShBtLrk3jng/Puq5dpEYgzooUk/V9PBJP7QF13YdpBXI1XflRN/iNzHM4xkcDnxEGQgnt8wF19pXDpyiaUNtJxEl68/lYcfcRsiIoo5MZybA3N1X+I9cYHLUK8jFpgypqd6FVTcbO8ndfT5fI+vpHZcQyYMmLkB1Kk9rHWWEmIHBmx5DWNg3FmuOO/t6zEMgyu7JQXcQo5vqR/iaca5TnXJmVE2oVAVruyCfIccQLjbGiq1E73YV0osSP7xuV1AIhxC6BY+R8pNQGCKDW0nqI1cfPJuHJj349oHK8iWmLY0G5gKsX0m4WEA6UKmfESci+8fdMSeAa5MKIJBhvk+vMB4ismdV4X5j+IDh054HeUBDPu7ChM65XyAY2Py3wJpU7j6VYEIIMbjFA+puK8/SOx/TJlxcekMKcn14kAJFeUs9bjz5wBieKgkt82NGAyZcaGujOF/vGBlbGCrBlP8A1KbE5etGmX4zi/WeH4X6f/rHF7jUVpMunwa/WZtJuGgTFblb27+Ol/vNUOv+ZCb5M5za3WY9Oury6bENKQCVVyXVT0PaM1GszY9aml0+FMxyYwysWoDk8n0oSUNRy41ypiZwMjglV8zXWMU0eRYmM5WGr0WLNgwtmyKxOQDlaHRT2Mr+q1Ooy5U0OLEceJtjZMrEBm8wKlobx83WUy5UwY2yZW241FljZqY0+Joulz5s+M48umO3Jiu+ego9j/zM/wARza7/AEzK2p0+JcWRQKRiXx2RV9+3ElDqhgygjmxYMPTgzJl1T4jpdPpsS5NTkxggM1Kq19RP3hw6rMNYNLrsaK+UE48mJiUavLnoYoaxwbHl5yVQnOx6zWahs+PTYMIOHKVL5GNGjQArz7/tAddm1Pw3Lkw41V0DplDMRsodVI6mWh0D1r1lgQRRmH4a2o/RpuxoQMIOIK3L8dDfTylW1Wq02bENXiweHlcY7xOSUJ6XcDYcuM52wBryqu7aB0Hv0jDxuLr5V7zDi5+P5+eumH9xN6GyxY9eIQtD81eRMYrX7xJBHXqOIxWL0DwfKogLbbjz30B59oWyBlKgWD5mWdHYqeAa5lPBdRY59BAW4UWNtnvcYNMuym+rvLYlG4Hz7HrcaRbSxCsp07DlSDXeMxNv4ANxnrUhIXG+3g9f3iYRUuoTcKPlQjdOxdCT3mMAk/KLPpNemBGM2POYy41j1V/qI8rhVdwF8SMpLHjzkQ81KjHm0xyfGcTvh34RpyCxW1uzx7y+rw/qNHlwJtTctLxQB6iWy6nIvxTBpAF8PJiLnj5rF9PtLPm0uNCX1GJaYrbOB8w6j3lHIxYNOuFVzfCM51AFHapKse+66mw4WX4yjoh8FNNsDAfLe7gX7TYMihBk3LsA3br4rvcS+t05xvmXPiZV/lccmrr3NGLFM2Nz8U0WVUY40VwzAcLxxcVpmyfDmz4X0+fLgbIcmN8Kbzz5EeR4mjSazDqMAy+ImM7dzrvBKD1jRqNOGIGfGWVd5G8cL3PpKOY3w7PqtJr3dPDzaoqyYiegXoCe5Evrc+p1nw98GPQ6pc7AeIGSlHeu9+06fiI2LxN6+HV774rvcgy47xt4qU4JQlh8wry78QMGXFlw6rTa3HifMBhGHLjUfMB1sDz58vSE+JrddpspwZcOm09teZdrOx44HbgTYup0+RXyY9RiZE+tlcEL7y2PLjz4y+LIuROm5DYkGX4ZhyY01fi42Qtqnddwq1NciZ9Hp8q6L4hjbGUfLly7AwqwRQPtOgmpwDL4Bz4vFutm8bvapHdMb7HdQ1EgE0aHUwOYWz5Pgp0+DBqMOpxoqksu3cOhCnz4ismnxONKND8Mz4Tjyo2R3Qg1fTrZ736Tq48+HMjPizY8ip9RVgQvvE4fiGHNqcuEZEUKVVG8QfxCe0oK4sg+N5sxxsMRwBVeuCbHFzUTySOsXl1GnwP4eXUY8b+Ss4EVrdWmjwM7UzgArj3UW58pOh7AgkHrCFFUbDXMmfOcmlL6XVYUYEXkZgVX0PrNOTIuK8mVlRAaJY0BKHekI68RePJizYw+HImRbq1Ni+0q2q0yANk1OEKSQCXFEjqJUozIKAYDm+ZLHv6yzc4ztogjgjmxKBCALkVY9JnzV4tgdBUczV8pscdR5xXhgj5WuBbEvUzSnQ+8Rj4WjxUenSZy4Y9Kflj79JUDzuFvqPvAYVly/wD1FpP/ANdv8xXwzS4Mmf4hmzYkyN+qdPnUEAXfHvc2HGjapNSwPi40KLR4r2/eDFiXD4hxgjxMhytZv5j1/aatHKw6NtT8N1GmwsB4OrbYG6EDyPpzNCNi1GHWY8uixafPhQl1Cgi9p2sPz9486LD4boGyoGynKWR6YMexjdNpMOmVxjDMcht2yNuZ/f8AMWMGPFjT/wBPPkXGgd9OdzBRZ69TLY9Piw/A3ZMSjI+lYl6+Y2tnmPx/DcGJMmJGzeHkUqUOQlVB60PKa8WNcWNcaC0VQovnjpFjArV/6b5I2/pSL9ar+/EzviXLg+B48gDIw5XuNq8TX/pGlClLynGbIxHIdik+YHeP/R4a0wAb/wCG/wBrn9ue8WMOfS6dvj2BfBQYzhLFAtKxF1Y+32k/+X13xX9OAlacOAooBq6gTo5NMh1aar5jlRCgN8V7SJp8Y1OTUKCMmRQrWeKEDj4NHk1HwpMePRaZlyLYy+J8+7v0635TRqMH6j4l8Mw6sB28E+IOoZgL/uI//R9KdwVs+NHNtix5SqH9pqfT4zqMOoo+JiUqlHijKOfkxY8XxzAuPGqrlwMuRVAAbr1Emi02E/E9cow4v4bJsGwfJwenadBsGLJqceoYN4uNSq88UesVk+HYn1X6lWypk43bHoPXTcPPpAxFzr/1GTT6HSnHZV8uc0XIHJFDiZSqv/6XGV1DZEWkdgNyjfXB8uJ0z8M0xyZH/iqrnc+JchCMfUS66PDj0Z0gUthoghjfU3/eBk+K4ceL4RkGLGiAlCQqgAmxzL6nCuf4+MOcBkTAXxI3Rmvk15+f2j1+HYf0j6dnzPjYj68lkV0A7CN1WlxawKcwYOhtXQ7WX2MDCUGm+O6X9OoRsyN4yr0IHQ17j8SfBdJgy4s2TLhTIz5mX51BoDy9Os26XR4dK2TIm98jj5suRtzH0uX0unx6VCuKwCxfk3yYGP4AD/pigsSEyMovtOjFabS4tJh8PDe3cWNm+TGQDQPXmKZOLHBjfLmUvg2eIRXG5HB5Efj+njvEbaYeYPSPxfSfeYz41j1Rh8xvvK1zyPtLt595UV5n9ohBxoW3VtDcBS3QEn+/WpVyGYsFKqxO0EUeOvHlz5Q2Cuxl3C9w5og9Ox7yMzZGBYC6qweo/wCfXzj9UEK4xvdQw3BaP3P4/uIfDKM4Zvo6mrJ7ffiEOwAVWZQB0ViLPmT/AOeUhykmyL+Xafm69j79O8mxbaHXEF6sHI4rnjiUr6Lv5gaAF/8An/tIXYbKAUISV5s+X/Etdsx2BQy7QqseF9/v942aW8BtyA2u4Gtwoiu8qo3qpQk7m28ivaEEoFARQEDAAN3Fc8QAsigKeQwYH1AI6fvLs0isGNISQASWrih5jzMvt6E2oN3vFVXJv9osGm+VAAQQRuuwfLpxItI+5cdcEUTdg/sI2aXBHhblvlx1FHoZZf8AbsbL3AW9dj39ai9x27QoUXf1WehHb1hv5Apqrv8ABH+ZRHAJc1tRSBwOp4HA95ApFG/lIJsjpXW5YuSWsAhgLG7rXn6QbmBuhQBAW74PWzGzQfLQbmro2vI/MGRB4j7boMRyPWDrQA2qDfWyT+PXiWLWzNtAsk9b5PWItFBCJCZJoEfgwgcwSHiQFz8tCUDccy3vJQlE6+0qVsQwyoqBVe8cOkXXMYvSYz41j0pup94JZup94IhBq8SjvlA/BkKj+IButDwSevNQAtwBVBt3TzkZm+bkfN9Rr1uTarKijNjUoWRmADbuG59vxFqFOJ3pqBAAsWb9a4hDsCCNqhTuAUUL7m7kJaiPlAJshQfL942LKv8At+Rbk+nJH+JbJtxqTy38RloGuB5yiu9qBt+XoSORI5ZxTVVljQ8zGxY0pyg2TjP1d+a6fvC4VS4YhSg6lhz6VFlmO4mrY/Nx63IWYmyEvzbabP5r8Rs0aEByjGLsqDd9DV1UruBwoQpsk8lvb0/EAyOG3itw6ccdKgBKqqrQANgkcj2+0bFio2MSNpUi13gk2e3lL8HLSgqNlmm89t9oskkMKRQxs7V68337w7nuxtBqro9q557RsQEALYJtdxo1tF1+/SWddg5BZg5Sga8utyoZgFA2mum4XX5kF0FuxZY31JPnLs0j0HZR0FfkA/5gkJJJJqzXQelf4klhEqGpJIBAAlSbkLXxBcqCTBcF8yQD5yQecMAiMXpFjrLp0mM+NY9UI+YwQseTBcQiDiAAwyXAnAgkMEoI6w3RMAkgHdJcrJcC0lysMAwiCQRYMMEnSBJJJLiwblS3aAt9pW+0qLXKySQDJJJAMMEkAiMTpFiMTpMZcax6W31H3ghb6j7wSoS2Rhq0x7gFK3XHPX/ziUx6k1hDAEuFsk8m+w85olXRCwYiyvTn/EzUtXHwhdRkGGyF3AA2TwQTXMumVvGZGAKlm2m+lV/zGbhJulqS4+EnOy5c1mwgsKK54H7yJmdjwVJLNW02vAHnHbhJuElSXHwgahq3HabRD1+UEkjrCNSSVpBRAJN92rj+8buEm4S1KXHxeSV3SBpUXEMrugL1AYTK3K7pVsgEBhIEqWiDmLH5RcrWQ9ID9w7ybh3lF0+Vusaumr6jKK2IZchE6kRbZ8Y6G4sWhihlB6S4NyItDKwiAY3H9MVGY/p/eZy41j0ktWRge8MRncK7e8U2sG2h1lSWlnAMW2XcaEx+MzGhzKtkbH9REWU17jJuMyrnHeWGb1ktaO8WTxYgsrMCTCFRvMiLKO8X1k8WZzhbycRDu2NtrwN4yw+LOd4/rB+o9Ysp0jmg8YV1nPTLvcLdXNyjGvqe8CNqBFMzurNe1ALLGMyLjb5jxUxfEtTeMYE4vlvaWyh0XxMYdQTlQthbrXUes6rfGdCo/hh2P/bQnmPPaP3l7A6yNU7mT40TYxqo/a5mf4hnydXb9qE54cS4yCpRp8Rm5P5MalmZkyCPx5JGWzEJpWZcTXNK3UqLyQCGAY3F9J94mOxfSfeSeLj1xs+R8mpyqikhXIP3kO9FtsI9rEuzAanKP62/vNGMoTTiwYhXKGZ8j7MSn2HWFsGoY1sIHdjOquNMeU7aN1ZHnNCoGElNW87lTNp6OReD0YGxKjOZ6DPpUyYypAIYcicLDo3/AFjYXvbj5Y9x5feZmKaiv0A7lvlBY+guMTUV6GdbFpsaqFQbR6GVz/DxlXmr8mrmWkuGLHlLHiz7TH8QzHevHA853dPpMeFaUc+ZPUy+bRYtQhXIg5HWuREM6eTGUsQBySaA7zor8L1DYtwdN/8AJ/i43D8IOm1octeNRanufbvOoqjbYPSUee0+DUNmHyFKPO7ynaTAhTm773GgKWthLhFBNdJRytQGxMwyAlAL3DpOYzl2bI3Unp29J1PjObjHp16H529ew/z9pzMWNs+UIv37DvIG6PSZNU5C0qj6nPQf8mdH/TcOIEm8lfzRmLbixrjxilXp/wAyZslYyZRQYdOOuFT6ACUy4sYP+2g9hJjJfoLmpNOW5fn0iNksq4QwpUBPtH4dABzka/QTYiBRQEtNMKqioKUAQySSAySSSCR2H6T7xMdh+g+8krj1w8j1q83/AORv7zQmTiZM5rVZr/8AuN/eWVx3mbdfLaj2ZqRpzVyAHrNCZxXW49J5luZvMTmeMG1WWvKgYzNqvkO0Fphwgbyy8E9QfOSZWMXTxZJpXJU5+NivUR4yd5YlKaA9sTG7yy8mwJkVrNxysKPtxNQjNrMwXIi3yQT/AGihlmbW22rL3yoqUVyOszM7a8tq5IwZOJiXJLeLLGSUtqtPj1YXexRlsBh27TIMSaRjjQliRZY9TNIeZM5vMzSTKxB6vGFFfw1yttDuFUc8t2/EOnwAAMbsjofKNyY3fPpAqfJjyjK+QkUKBFV1vmbxj6xM/FRmw4ELOmRduLxSpSiF3bene5qzZcenKrkY7mJCqqli1daAnMGjzjRDF4fzfpPCrcPq8TdX2m34gPGpkxZXyKWON8WQIyE+pPQzbLQXXZvLUlbiTxQ9e0Xi1GPOaw72sWCcbKCPQkczPmXNqdHl0+baMjY1HiX8rt1PA6Cx+ZTOuq1bZSEyYPEwlWVsoKFrX6QDwCAw6ecg2tkCPiU2TlYqpHTgE/4MZtNHic7HpbfFuwnwfH3vjdUCgbCPpXjk1xDpdGyvpzmxArhxZFWyDtYva/j7SVCN6W6KwVl3C6YUR7iScTVYfB0b4s+PE+VtNiTHbjdiI4IA68nt1853X+s13ihWOwfQfeIMfp/oPvMyuPXA1IJ1ebr/ALjf3laM2Z9Ox1GVlN254/eKZGTqhqc3oiVVFjmdDBh0uVAtbH/mu5jxqGPAH3j/AAXxEHp58EGUnamu0ZwqSuZXryAmFLLDmbsuTeNrGpl2U3XiJpY/q9kEkEj2mrFiz5UDJTDz7xAK2K7c33mjHlOMAj9pIWVvCzjpiMuceo28LtPrHJrbUbmNefMP6vYSb3DyPeaiIYcJrZjZJJPUy5D4ztYVGHFus4+RfTzEblUnZdEheYpqyVDGuBLtp8gAIW77G4G46SrZGUfK1SRECHG6rbKV/eKC7sqX3F+sLOTyST7wjqK6g3KOgDUXm1Qw5ETbuLiwA1E8gUB5nnpJui8rYQf4z7Sy1d1xuBv05A5nWHnld9VjDKEbxLcIdoPryOOeRXEh1GHj+MKI3XRqqvr3rmusA0qAjarqd+4bWoqeeh/cwJpsDhimOwLxsLPUCjfrXnKhgyISR89gbiPDa1HrxxI+dEwrlUhkdtoJO1R6knp0r3hOlD3uOVi1bra9xB4J9oWx4sOJcLZHxqxagrHc13Y71zJoX8fEjMC5tTRARjzV+Q5oSfqsRypjRt+67ZQSBS7uOOeK4HeD9JiVAgVse0krsYgrxRAPagIDodOy7fDYIeiBiFFjbYHtJpDseTHlAyYyGokAkUQfMc8iW8oMWEYkKoDRYsbN8mQg9uJAJo0/0H3meaNP9B95JXHrBkasuT/uP95ZctSuVf4z/wDcZXbObsePCbrjW/aWREYE7REL7wgleQYDMunxstdPaZ/0ZHK8j0jDmJlseWFsn9OT0i8iUo7zqDa69ohsCuepil9MK2V/vLrwrE8nyj/01H0lxiQA/L+5N1FHpiGMlgADfeObCQBubdNIVUUBRVSpKnqBfcSpbKFQH5r/AGERkxlhfQTd4PPUEQNiB68ylufsIHMKA3wJqbFzxAAuPr18pD0ig1zIUyM+7GyLeNsbblJoEjkfaULNusfaM8ZvJQJ0jKmJxko6HcW+ZaKhL20SoKkXXYLX7yPhxJlVy6bVcsEUfQLBG3seK8oX3OfmJrtF5RxQj2nkF0qeAq49lbUDgrxkI3cnr/MO/QTS+N2TEEybWxgKMlnco46V16dDF4OlRy30PlF2xJX6Qk5CfBbc4coUpXot9QH/AHDv9I6xn6RrLKcQcu53lTbBgw+b1F8e0YvWNBoS2jC/w6xkBTTEugTcU5Civye/Xp2jsWlGPMmQeGoXkFQdwG3bsv8AlHWaJIssZo0/0H3maaNMbxn3mZXHpOfEQ5bqDzEFeJuL2SD3iXx82v2kpr0QB3kK/L7y5HEoTXElLZRWpF4jSAZULJS2sjkCX3xZFSS0WtvhDSlSCKSzeoi26y4lSOZaLEHiQyUZKhLLPPJ6RRUk3NBFiAJ3hYknZXvAEN2ZoCypHMh6KIs88ARZWzNOwMvWj2Mr4YHU37S0WXiWjGMKeXVOelSZeGF9pYYmQHHMuOesWOZcSotDBITQgBj5TTpP9o+8yTXpP9o/90ktR1Uod7G/OGj3lm+o+8E5+pWoUbHfnUodOSfqH2jGyDGrZApzMlfwUPzG/wDy4MA+c4zk3KpA3XZF949TdFKeAf5vxD4P9X4mk4iE3Hjjn0PmPsJPD4+oX/8A3/iLkpm8D+r8QeB/UPtNGw91PBPF8y3hgIpJPzKSP2EXJTN4H9X4k8D+r8R/htz50OfuR/iE4yOrL3PMepKZxh/q/EPhev4jJI9SUX4RvrJ4XrGSR6kovwvX8SeD/V+IySPUlF+F6/iDwf6vxGyR6korwP6vxJ4Pr+I2SPUlKDHXnFtpyzWX/EfJHqSoJGnr/qH2h8H+r8RskepKgvwv6vxKHASbLj7R8kepKgkYD/OPtNGnTYhF3zKxmP6f3liZkiFG+o+8EswO48HrBtPYzKqMgYhuQR5g1CoCJtW9vnZu5baexko9jCUm5ruzd3frDvb+Zu/WDaexk2nsZFHe3J3HnrzAGI4s9pNp7GTaex+0Cb2Jssb73JuNVZrtcm09jJR7GAItsyqSD5Ru09jJtPY/aUKGZSeAfX0gGpQ+TcmukdtPb8SU3YwE/qBx8po836WR/iHx18gbq69I2m7GSj2MCiOHJ2+UtDR7GTaexkAkho9jJtPYwBJDtPYybT2MASQ7T2MlHsftAEkO09jJtPYwBGY/p/eU2nsYzGKXmajo/9k=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s://images-na.ssl-images-amazon.com/images/I/51KlOvXx10L._SX37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71744"/>
            <a:ext cx="2476500" cy="32385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1000108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Fundamentals of Periodontal Instrumentation and Advanced Root Instrumentation /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en-US" sz="2800" dirty="0" smtClean="0">
              <a:latin typeface="Comic Sans MS" pitchFamily="66" charset="0"/>
            </a:endParaRPr>
          </a:p>
          <a:p>
            <a:pPr algn="ctr"/>
            <a:r>
              <a:rPr lang="en-US" sz="2800" b="1" i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Jill </a:t>
            </a:r>
            <a:r>
              <a:rPr lang="en-US" sz="2800" b="1" i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Gehrig 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2017</a:t>
            </a:r>
            <a:endParaRPr lang="en-US" sz="2800" b="1" i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85720" y="6357958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27650" name="Picture 2" descr="https://images-na.ssl-images-amazon.com/images/I/51Pq05Li1SL._SX38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786058"/>
            <a:ext cx="2476500" cy="32004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0100" y="1214422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Hall's Critical Decisions in </a:t>
            </a:r>
            <a:r>
              <a:rPr lang="en-US" sz="2800" dirty="0" err="1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Periodontology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Lisa A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Harpenau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2013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endParaRPr lang="en-US" sz="2800" dirty="0">
              <a:solidFill>
                <a:srgbClr val="7030A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85720" y="6357958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26626" name="Picture 2" descr="https://images-na.ssl-images-amazon.com/images/I/51YOm92zjOL._SX38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14620"/>
            <a:ext cx="2476500" cy="31908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2910" y="1285860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Minimally Invasive Dental Implant Surgery/ 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Daniel R.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Cullum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</a:t>
            </a: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28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85720" y="6357958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25602" name="Picture 2" descr="https://images-na.ssl-images-amazon.com/images/I/51NCBqvz3wL._SX343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928934"/>
            <a:ext cx="2476500" cy="300989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8596" y="1214422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Minimally Invasive Periodontal Therapy: 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Clinical Techniques and Visualization Technology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/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Stephen K.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Harrel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2015</a:t>
            </a:r>
            <a:endParaRPr lang="en-US" sz="2800" b="1" i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6146" name="AutoShape 2" descr="data:image/jpeg;base64,/9j/4AAQSkZJRgABAQAAAQABAAD/2wBDABQODxIPDRQSEBIXFRQYHjIhHhwcHj0sLiQySUBMS0dARkVQWnNiUFVtVkVGZIhlbXd7gYKBTmCNl4x9lnN+gXz/2wBDARUXFx4aHjshITt8U0ZTfHx8fHx8fHx8fHx8fHx8fHx8fHx8fHx8fHx8fHx8fHx8fHx8fHx8fHx8fHx8fHx8fHz/wAARCAElAM8DASIAAhEBAxEB/8QAGwABAAMBAQEBAAAAAAAAAAAAAAEDBAUCBgf/xABAEAABAwIEAQoDBgUDBAMAAAABAAIDBBEFEiExQRMVIjJRVGFxkdEUk7EGNVOBgqEjQlJzshaSwSYz4fBDYmP/xAAYAQEBAQEBAAAAAAAAAAAAAAAAAQIDBP/EACERAQEBAAMAAgIDAQAAAAAAAAABEQIhMRJRMkEiYXGx/9oADAMBAAIRAxEAPwDk19dVsr6lraqZrRK4ACQgAXKz84Vne5/mO90xH7xqv7z/AKlZ165Jjz23WjnCs73P8x3unOFZ3uf5jvdbJcBqII4pJqqijZKLxufKQHD08VlxDDqnDZmx1TA0uF2uabhw8CpLxq2WPPOFZ3uf5jvdOcKzvc/zHe6zotZE2tPOFZ3uf5jvdRzhWd7n+Y73XvDaKOuqHRS1UdM0MLs8mxtwWQ6EjTRTrxe2jnCs73P8x3unOFZ3uf5jvdZ0Fri5AHaeCuRO2jnCs73P8x3unOFZ3uf5jvdacXwk4V8OHTCUzNLui2wG3ruucpMva3Y0c4Vne5/mO905wrO9z/Md7rOiuRNrRzhWd7n+Y73TnCs73P8AMd7qqKGWbPyUbn8m0vfYdVo3JXhMh20c4Vne5/mO91POFZ3uf5jvdZl0JcKMWDR4j8Qx7ZHhoY1p033J46KXIs2s/OFZ3uf5jvdOcKzvc/zHe6zorkTa0c4Vne5/mO905wrO9z/Md7rOiZDa0c4Vne5/mO905wrO9z/Md7rOiZDa0c4Vne5/mO91vwSsqZcVgZJUTPYc12ueSD0SuQujgH3xT/q/xKzykyrL2zYj941X95/1KznZaMR+8ar+8/6lZzstTxP2+oxylfVYZg0bHRNPI3vJIGDqt7VfPHTYzX0GGxyiaOkiLppGHQ6AWB+q52PVVJVYbh8VPVRyvpmZXtAcL6AXFx4LFgOItwvEmTSAmJzSx9hqAePqAuU42zXTe8diHD4auGqjrKSko7C9PJHK0uG+9nG/BZKWGhb9mvj5aFskscwa7pkZ9R6b8Fkr6LDGvlmpsSa9jiXMiERLteF9vzWmOopf9LSURqo21DpOUDCHdo0vbfRM6Vfg8eG4tjczRQNZByQcxhceiQQDoNNb/ss2FUNOMMrcTqohMICWxxE2aXaant3H7qPsvV01DXyz1czYmcnkAIJJJIPAeC9YbW0zMPrsLqpgyOZxdHOAS2/iN7aBLs2RI9Mp6fFMDqqttNFTVNKb3hBDXNtexF/Neq6npsEwykzUkVTV1Lc73TXIboNAB5qoVdPh2CVFFBUNqaiqPSdGCGsbtuRr/wCVoxCqoMZwylM1YKaqp25XNdGXZtBe1vK6f8Vo+0lOayvwinb0eVbl04DS/oqJ20FLjseFjD4XwZmRvkfcyEuA1vfTcJjGLUrqrDaqin5V9L1mZSNNOJ04EJPLhtTjceKfHtbEC2R0RY7OHNAsNrcApNzse6LCKWL7SzYfPEJ4RHnjLibjbs33t+SjA4KHE5KqhkoY2ZGktlaSX721Pb+3gvOH4xTy/aKfEaqQQRFmRjXAkkaW28rrx9nqykw/FKyaoqmCNwLWOAcc9ze40S6dLfs1I1uEYsTBE50cRJJB6Yyu0Ou2nCyz4XTU1XT1mJ1NNGI6ZnRgju1jnWvrrfsTA6qkpoMTpKqpbGKhmRkoBLTo4X/cKMLraSkhrcNnqM0FQ3o1DWGwda22/Z6K3ex6pqenxjB6yYUsVPU0ozh0IIa4WJsRfwK9VB/6GpT/APufq5VQ1dNhWEVdPDUNqamq6J5MHKxtrXuQO0pPU0rvspDRNqWGoY/lCyx4k6Xta+qItxOGmwKKlhbSQ1M8jM8r5gT+Q104q+bAqM45QsZeOlqmGTk83EC9gew6fus+J1NHjkVLM6sZSzxtySska4/mLDXivVXVDGMYo4qNsrqelAu9pyuygjM6/Dgp2vS2mjpKh+Ktkw+mYKEOMZs4bX0dY67KrCY6XE6DEW/Bwtq2ML4so2BBsB5H6haqgUmNVBp4scfaZxLYRDYHwJ0va3FcnBZ3YZj7GvNxyhgeW7HW31sUncKNjhg+zXLywMdPUTFkLyNWtG59QR+a5S7H2ldHHWR0NPfkqRlv1OOY/ULjrpx81z5ei6OAffFP+r/ErnLo4B98U/6v8Sry/GpPWbEfvGq/vP8AqVnWjEfvGq/vP+pWdWeF9ERFUEREBERAREQEREBERAREQEREBaaCunw+o5amcA4tykOFw4dhWZFL2u46JxmZtzTU1JSvIIMkMVnC/YeH5JS4zUUtIymZFTvbG7PG6SPM5ju0eK5yKfGL8q9Pe6SRz3uLnvJc5x3JO5XlEVZF0cA++Kf9X+JXOXRwD74p/wBX+JU5fjVnrNiP3jVf3n/UqgC5AHHtV+I/eNV/ef8AUrOrPC+tRw6pyFwYH2aHWY4ONjaxsPNUNhkcWAMd/EOVhIsHHzWuPE3RPa5sTbhsQ3/oII9bLxLXvlfA4ttyRacuY5XZbAG3A2ACz/JrpS6mma4tyFxGhydIA3tbTio5Cb8GTfL1Dv2ea2c6vu85CS9wcS6QktINwQTseGnBSMXeHxuETWhjy7Kxxa0g3NiBpuTqm8jIyNpKhwJ5J7QCWkuaQAbXt6I2lmcx7hG4BoDrEWJBNhYcdVqZiz2hn8JpydU5j+Hyf0AK9OxhxsGU8cQa0NaIzly2dm0/P/zdN5GRziC0kOBBGhB3Che5pOVmkkyNZncTlaLAeS8LTIiIqgiIgIiICIiAiIoCIioIiIC6OAffFP8Aq/xK5y6OAffFP+r/ABKzy/GrPX0smG0UkjnvpY3OcSSSNyvPNdB3SL0Ws7lAbG68u13xk5qoO6Reic1UHdIvRZGUVZDAGxG7zAyO5dbIRm2tbiRv4q90NWS8hzxmzWs/xaR9Hbdq139os5roO6Reic1UHc4vRRNTSziFspYWhxLso1aCwg73ubleW004LLuc4MluLyaZOlY/uLjwTb9q981UHdIvROaqDukXovNPDUB0JmfIQAS8cpcZuja3hodPFUigl5QnK3IagT2vs7Pe/wDt/dO/saOa6DukXooGGYcdqWE+SqbDXWaJJHWs1rssnSuAQXA+djZeRS1LHucwZQ7Q5X2JGd507OsD+Sd/Y0c10HdIvROa6DukXorKaORhlMrnOJf0buv0eGnBXrO37MZOa6DukXonNdB3SL0WtE+VMZOa6DukXonNdB3SL0WtE2mMnNdB3SL0Tmug7pF6LWibTGTmug7pF6JzXQd0i9FrRNv2Yyc10HdIvROa6DukXotaJtMZOa6DukXonNdB3SL0WtE2mMnNdB3SL0VkFBSQzNkip2MeNnAahXqW9YJtMQdym2p2Q7lP2UV45WMRmTO3IASTfQWQzRjNeRoy9bXb/wBuFQ+ghe2zi49Etvpcg9ui9SUUMjy92a5dmO29rfRXoXNkY7quB4qQQdiD5LMcPpyGgh1m6AX8LfRW08EdNHycV8t76+QH/CdC1ERQEREBERAREQEREBERAREQEREBERAUt6wUKW9YIIO5RDuUQEREBERAREQEREBERAREQEREBERAREQEREBERAUt6wUKW9YIIO5QbodypG6DDBLJO1md2p7NFfO1tMwvkkIYNSS5ZcMu5sfgVi+1VW4vjpWHS2d+voFyltei8Y6cNRDIWZg4B4u05iori+GB7onkODbjistDE74SmDzdzWg3WuS7m2OqafGKqaZ00bXCQuvx21V7A50rmF5BA0WOOAQOcWXAOtuCrNUGVFyTa1vzTavxjqOglA6L7qpwladSUhrgbAm489VtZIyUdE6ngd1NTJ9Oe6SUfzKiaaqDTklA/ILoTQWBI0CyPZvdNpkfP1mMYpTPH8YZTt0B7LP/AKixP8dv+xvsupidGJY3C2+x7CvmHNLXFrhYg2K6cbrjymV0/wDUWJ/jt+W32T/UWJ/jt+W32XLRaZdVv2ixMn/vt+W32WmLHcQdvM35YXCbutkKiu9FitY7rSj/AGBbYqyd+7x6BcWBdKDgg6ccr3bn9lcNQs0K0t2VRKIiApb1goUt6wQQdyg3Q7lBugzYWwZWkbBq+YxhssuKyvDTq6zfJfSUEuSNvlZSaWCSUveBdcZceqzSiaXQRuIOwutr4ogADuToUhc0MOVtuHmq6mQGwHDihe6SU4y+IWCaBjr3C0PncdNz5KvKSbvub7WWSRz3wva60ZPpovUctRE7psOUcQumG6WGinkyR2hXBFLXB7crjft7QvUzQbltis0lKA7OzoO8OK9xSHqP0KIrkYHNLSvmcYpCx/LAabOX1TtSufiFOJY3NI0cLLXG4zzmx8ii9SMdFI5jt2my8rq4JbutkKxt3WyFRY6MHBdKDgubBwXSg4IOhCtI2WaFaRsqiUREBS3rBQpb1ggg7lEO5RBklh5N3RO+oUNJtqhS64vW9h+XQaXXkkudpqSo3WykjAaZDudBdRFLYQ0eJQ6aK4u000PFTDRSTguJyN4eKv8AUS3O6pY18htG0uI7FbHTzPLm5cpb2rpU7BHEI7AEb+K9PsBm2txWpxc7zcgOs5zHgBw01VMsQdY7EbFa6uqjZYyxjp8CVjppeUzXIOptbXRSzGpdebm1nb9qplaHsIXSlp8zA5qwyAtOot2qeL6+WxinyPbKBvoVz8rS24dr2L6fEKcSxOZ2jRfLEFri06EaFdOPbjymUbutkKyN3WuFVHRgXSg4LmwLpQcEHQh2WkbLNDstI2VRKIiApb1goUt6wQQdyiHcogyWUFWlvYqyF59ezEAXK35rRZRpYLJEBnF9le+1r9q1GamKMySDoktGrrLrNsQMuyx0T420xcXAAElxvsuVPiVW6eR8LgyI6NFrm3b5rUs4uVl53HVr65lMRGwh051A7B2lczlZKycCaQi2oANgFkjjJJkL3Oc/Uk8UJkjLnBuc22va/Ys22tzhOMbsSa6Om5QPAl6jC4aNHE+i4jJXU0xc1xcL9LS2YLT8eyeRozvDR1mO/lPYvNa1xYHCN2Ufz5Tb1S3V4cc9demqmtZ0jdjtQV6niD23b5grgUNSQeTebxu0sf5V3aGS7TC7h1fZQvHO3OmZdpFtu1fL4vT8lU5x1ZPqvs6qLI/bQrh4vS8tTPsLub0gt8a58o+bbutcKyM3WyHgtubowLpQcFzIF04OCDoQrSNlmhWkbKolERAUt6wUKW9YIIO5RDuUQTJFe5GnGyzuC3kXComYbX31XnseuVna3W6sldlZfsCsiY3ISRdZMSfkgcWEajRWdF76UTRskqhIw6NaGm2xKrlkseTY3M4+gVbahxhAYC553NtAvcLOSZd5t5pib+iKKRg1kIHZYKTRmodcF7jte+gW6mpjKQ5wuOAXUjp2ttcaLU4s3m5dDhEdPKJZ4+UktoeAXZIDmlrhdpFiCNCvWUJaytjleWvlsbw34OYT0jP4Twc7ODSppKpkj2NjdeYAdE9Y/kteMzTGvgFM8XiHSj4vBtf6LlT0ENWM8XKNjb0WSFtnA9h8ln/XScrmPpnU76iIB7Q2448Fy6vDaiJpOUSN/qb7KqjxeqwvJFibXSwHqzDUj38t19DTVcFXEJaaVsjDxB28+xbkc7yr8tqIORq3xja9x5K2HdfoEuEUNVV/Fy07HPtbbQ+JCrqMGoZRrA1p7Wix/ZaZfKU41C6dOFtfgcDR/CL2nzuvLaCWP+Zp/ZBbCNFoGyoYxzNHBXjZVEoiIClvWChS3rBBB3KIdyiDQFBFwQpTiuL0IY3KLLHiUDXQXtpfULcFVVNzxOYNyNENcpoAAA/JbaWiLnB0oF+zgFdSUOUhz7l3b7LotYGizRYLc4/bHLn+oiOMMFgvaBTZacxZa+sioqcySuAvo0E7nsV8kgjYXWJ7ABqfBYosP5edtTiLWvlBvFHe7Y/c+Kl7GLDcMkfVur6lznZ9Q12nl+S6E9PybuUiA5M9dnDzWp0jIyQ94AOupWKoriGvbEzlGEWDuAUuNTa9wUscjbyMBYTowjRamwxs6jGtvvYWUQDLE0DgAFatRmq8ojbYCzVW9XvAc0g7FYA58ejjcA21QenKpy9l1/Arw5VFZCBSVCAiIgKW9YKFLesEEHcoh3KILWStkvlOo3BXrMALkhViC7wbWParI6IA6n8zqsfF1+ceWudKbRgrTHAG6npFWtYGjQWXqy1mMW6gBSpRGReXODGlzjYDUkqSsFVL8QeTaf4bTdx7VLca48dqZK9uYGEZnDTMdrKh9RNM4AvN+AGi9iBlrAkFWgBo0Cxbb67ycZ4oawNsXgXvvxXvSSRkbB/Nc6dihznAW1JHEpTOD5XOcS4jTKEhfNdFgsLBel5BPZZel0eccdFy8Ra6VjoQQLkPF+NuH7Lpu2WKcAygHsQcltXUQyPjmZ0b2ZfcjzWuOpY8dh7DwVksLXtLXjM3x4LI+nLSXAl4tYdoQakVMbiBurt1UEREBS3rBQpb1ggg7lQdlJ3Kg7IOrlU2VbqmFu8rQo+Lp/xmeqC4Iqfi6f8AGZ6p8XB+K31QXKFV8VB+K1ZaisDnBkZsDu7sWbVk1dPIX3ZGbf1OHBVMhY3YKGSRNbYPC9ctH/WFjuus6j2GJlXnl4/6wnLR/iBTDUloO4upp2ObcsYGAn1VT5WGwBBudfJaGTQho6bQtSJyvS+6lVcvF+I1PiIvxGrbmsdsudVShtU1hNiWXWx08R/+Rq5FcHSyvexpNgA0hSrGsPuNNV4eNVVSF/IMMoIfbUHgrdzcqpXgtF1IUlFUEREBS3rBQpb1ggg7lEO5RAREQEREBERAREQEREBERAREQEREBERAREQEREBS3rBQpb1ggg7lEO5RAREQEREBERAREQEREBERAREQEREBFVy8d7X2O+nZfz21VqAiIgIiIClvWChS3rBBB3KIdyiAiIgIiICIiAiIgIiICIiAiIgLzJbkn3NhlNyvSfug4XJyfEmEwuLuU5XqHb17SNf+dF0K1tqeORrntdmjYMryBYuA4doKtNGwziUvdnAyg3N2t7Br/wAK2WGOaMMkaS0EEAEjUbbLV5Jjn1D5KOoqnwEObFTteWykuuMztAb6K19S6KedrGNzuljY06ndt7kX+llplpoZjIZGlxlZkf0iLt7P/e1Q6kgfymZhPKFpcc5vcbEa6HyTYKBNVl0URZHHI8PJL2kjokWNgeIPaqxiMrIWzSsYWPpzM1rQQQQWixPHrLYKeMOY7pl0YIaS9xIB346ry2jpw1reTu1jDGA5xIyncePD0TYJgdOXSNqGAZbZXhuUO7dLnZXt6wVUULIWlrC8j/7vLj+5VresFmq9FlzuoyeKIoGTxTJ4oiBk8UyeKIgZPFMniiIGTxTJ4oiBk8UyeKIgZPFMniiIGTxTJ4oiBk8UyeKIgZPFMniiIGTxTJ4oiBk8UyeKIgZPFSG2N7oiD//Z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s://images-na.ssl-images-amazon.com/images/I/41Gj83x4HrL._SX351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2476500" cy="32813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472" y="1214422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Periodontology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The Essentials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/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Hans-Peter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Müller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2016</a:t>
            </a:r>
          </a:p>
          <a:p>
            <a:endParaRPr lang="en-US" sz="2800" dirty="0">
              <a:solidFill>
                <a:schemeClr val="accent4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5122" name="Picture 2" descr="https://images-na.ssl-images-amazon.com/images/I/41cnqwpIoQL._SX312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2476500" cy="31480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2910" y="1285860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Advanced Ceramics for Dentistry/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James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Shen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2014</a:t>
            </a:r>
            <a:r>
              <a:rPr lang="en-US" sz="2800" b="1" i="1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i="1" dirty="0">
              <a:solidFill>
                <a:srgbClr val="7030A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4098" name="AutoShape 2" descr="data:image/jpeg;base64,/9j/4AAQSkZJRgABAQAAAQABAAD/2wBDABQODxIPDRQSEBIXFRQYHjIhHhwcHj0sLiQySUBMS0dARkVQWnNiUFVtVkVGZIhlbXd7gYKBTmCNl4x9lnN+gXz/2wBDARUXFx4aHjshITt8U0ZTfHx8fHx8fHx8fHx8fHx8fHx8fHx8fHx8fHx8fHx8fHx8fHx8fHx8fHx8fHx8fHx8fHz/wAARCAEXANwDASIAAhEBAxEB/8QAGwAAAQUBAQAAAAAAAAAAAAAABAACAwUGAQf/xABFEAABAwIDAgoHBQYFBQEAAAABAAIDBBEFEiETMQYUIkFRcXKRwdEVMjRTYYGyM1KhorEjVGKC4fAWJEJDkjU2RNLxk//EABkBAQEBAQEBAAAAAAAAAAAAAAABAgMEBf/EACURAAICAAYCAwEBAQAAAAAAAAABAhEDEhMhMVEEQRQyMyI0Yf/aAAwDAQACEQMRAD8AusRxAYeIbQseHNBJI1umYfiEuIue2CngaWAE5wR+l0Jwk9Wm7A8U7gp9rU9lvisX/VHoWHF4Tn7LfZ1nuqPvPkls6z3VH3nyRyS2ecB2dZ7qj7z5JbOs91R958kckgAdnWe6o+8+SWzrPdUfefJHJIAHZ1nuqPvPkls6z3VH3nyRySAB2dZ7qj7z5JbOs91R958kckgAdnWe6o+8+SWzrPdUfefJHJIAHZ1nuqPvPkls6z3VH3nyRySAB2dZ7qj7z5JbOs91R958kckgAdnWe6o+8+SWzrPdUfefJFula3eU3jEf3laZMyQNs6z3VH3nyS2dZ7qj7z5InjEf3glxiP7wTKyZl2DbOs91R958ktnWe6o+8+SJ4xH94JcYj+8EysZl2DbOs91R958ktnWe6o+8+SJ4wz7yXGI/vBMrGZdg2zrfdUfefJQNkM0Ucha1pINw3doSPBWHGI/vBVlP7NF/N9RUaoqafABwk9Wm7A8U7gp9rU9lvim8JPVpuwPFO4Kfa1PZb4rm/se2P+dmlSSSXQ8YkkkkAkkkkAkkkkAkkkkAkkkkAkkkkAlw7l1JAZnFtpxt2e+X/T0IWIR/7gOrm6jmHOta6Jrt4TeLx/dC9Kx0lVHhl4rcnKzLPbFlcW2BFtBfo5vmuv2G0cGtGTMLHXdzrUcXj6EuLx9CuuifFfZlbRbbd+ztz3328120ORv3rG+/o5/mtTxeP7qXF4/uhNdD4r7MsRCXXsALCw135T4rr2wbN2U8u5sNdRcf1Wo4vH0JcXj6E10PivsyFldUnsUHUfqKteLx9CrKf2WL+b6iueLiZ6O2BgPCu2AcJPVpuwPFO4Kfa1PZb4pvCT1absDxTuCn2tT2W+K8r+x9WP8AnZpUHU4gyCYQRxSTzEZskYGg6Tfci1VUsjYscrWSnK+RrDGT/qaBzfNdkjwt0SekpHTmGOldtNhtQx7g03vayPa+7QXWabC4vuVBi0jXVtUWOBBoTqD/ABrklPHUPxF0oLjHTRuZyjocp1/BayJmc1F62SQ1L2GK0YaC1+Yco9SlzC17iyy9RPMxlVIxzs7qWG7hvF95R1VFRwtgpaaGF7qh1wXm7NBvPToo4FUixmq9nV00AbmE5dyr7rC6fWVUdHAZpA4gECzRcklUeH3E+HNJByzTtFt247kdij5Ja2kp4YxK5pMzmF2UWGg1t0lMtOgpNosIJ2T08c7bhkjQ4X5rqTMLXus1DDLLQiEhj3UUzw+CR2kjev4XUjeJ1c0bpGZKbieYNc6wbqQq4DMaEuA3lIuA3myy0QnrHU0MwY//ACpLBMSAdbX67WRcMTZq4U+IubIIaZpbd3Jced3x61HCgpWXMNTHMZQw/ZPyOv02B8VKCCLhZ2OgErK0U4jEjar1XHR7QAcp+CsaKdj8JfJTQ7EtD7RjWzhfd80ca4CkWOYai+5C4fVurYXSmLZsLiGcq5IGlz0Knp44gMMkjs+SozNm1vnBHKv1FH8Ho2MwuMsaAXOcXfE3I8AjikgnbLRJJJYNiSSSQCSSSQCSSSQCVPT+zRfzfU5XCp6f2aL+b6nIADhJ6tN2B4p3BT7Wp7LfFN4SerTdgeKdwU+1qey3xXN/Y9kf87NIoKmkpqoAVMTJMu7MNyIWfxaEVOP0cEhds3sOYNcR94rtFWzwydIthQUdrCnitk2fqj1b3t1J/FacCT9iz9o0Nfp6wAsAfkqmtwcUtO+ooJpo5YxmsXkggdabV1rq3gw6c3bJoHW01DrLSjdUzLlV2i4bTUzC4tijBc0MOg1aNwKiGG0AiMYpYdmTmy5Ra/Sq6lwWjlo4ZJJJQ5zA537U77KHG6Q3w+jp3lrS0sbr0AWuiVurK5NK6LuOjpoiwxwRtLCS2zbZSd9utPEUQmMwY3aEZS/nt0ILBq01tFll0ni5EgO+/T/fPdV+DUUdfhZbO+TkzuN2vIO4KZauxmuqLebD6KdznS08TnONySNSoX4ZFLiDJpI4nwMiyNaRexBVNSYdFNjNTSvkm2UTbttIb7xzq4qzHhODSCMuDWNIbc3Nz8fmq1TpMidq2gqekpqprWzwskDd1xuTZqGkmZGyaCNzYxZgc31R0BUmEiXD8Xjp5nuIqIQSDryrX8HKbHL+l8NFzYyNuL9DgmXerGba6LSTDaOVznSU0bnPtmOXfZTxRMhjEcTAxjdzQLAKRJc7OgPFQ00MzpYoI2SO3uAsVJDDHBGI4WNYwbmtFgFIkgEkkkgI5Z44R+0da+4c6EOLU4Nssn/FQV5/zL78wACGm/YZfj0hAHT41SU4YZXOaH3tcdH/ANQ0nCfDYwSZHnqaqnE6M4kIhmILA4iw6lWUuERB5NS4Bo/FZcqO0MNSVmiPDLCx7/8A4f1U1JwqwurmEQldE5xs3aNsCetZ6XCKV5zRaDvSfgdO9lxdp6QpnK8H/pvFT0/s0X831OVjQhwoqcOcXuEbbuPObb1XU/s0X831OWzgAcJPVpuwPFO4Kfa1PZb4pvCT1absDxTuCn2tT2W+K5v7Hsj/AJ2aVUld/wBzYf2D+jldqvrsJhrp2TSSSsexuUZHWXaDSe54ZJtbD8Wqo6WgmdI4AlpaB0kqmMD4OCLhILOcc9ugF2n4KyiwKjjkEkm0nc3dtXlwHyRlbSMraZ1PIXNa62rd+i0pKNJGXFuyrpMCopqOF7xLd8bSf2h5wu4sAzEsKA3CS36KQcH4QLcZqbDm2iIdhcLuKXdJ/lbZNd9rb+5Myu7GV1QDXNOF4tHXMH+XnOSYDcD0+PyPSpeDX/T5Le+d4KyqqaOrp3wTC7Hju+Kiw+hiw+AwwlxaXF3KKOSca9lUalforMO/7mruwf1CdjpkqaqloYA1zydoQ46adKPhw6KCulrGueZJRYgnTm8k5lBE3EH1t3mVzcup0A03dyZldkyuqKLGBiETqesqWQDYvFtkTfp1v1IjFpGy4nhMjDdrntcD8CQrispY62mdBLfI627eEHNgdPNHAx0sw2DcrSHa2VU1tZHB70Wd11VlNg0NNUMnE073MuQHvuN1vFWS5uvR0V+zqS4koU6kuXXUBQ4zKW1WUabvBMxJ/wC1hHWocdktibWX52n9FzF5hxqCx5uhAPiizukHPlu34IbCgyvrpdq3M2MCzTuuelF0r+U7skfiFnMCxmOkrp5K15DXtsLNvrf4LDVs6xnli0X2KRxUdRBsmZBKSCBuuLWU5hvFd5JcfjuWfxvHqerqKR1MXlsL8zyRa4uNPwWgFVFPC2SF4ewjQhZcTWpaSLulFqWEfwN/RVtP7NF/N9TlZUjg6khcCCDG0gjqVbT+zRfzfU5dDj7AOEnq03YHincFPtanst8U3hJ6tN2B4p3BT7Wp7LfFYf2PXH/OzSrN8JXTGqZHDI9o2JcQ11rgXv8AgtIqWrY2bhHDG8XaaZwcPgbhd8N07PBNWqD6SrEuGx1TjoY8zusDVUWD1FRJjEbppHkTse8NJ0Avp+iZFO+LCKjDgTtxPsWj4OPndFbNtNwlo4maNbDlHUGnyXSqtGLumT406aoqqehppHRvcHPc4G1gBp+KWEOOI4LsXTSMew5HPaeULG4/BC00tZUYpVVlHAyZoOyBe+1rW3fgu4M+Slxmppp42xGYZw0G4B32HyJ7ka/muhf9X2R1FE+HF6ajFZUmOVpJJfqND5J2MU78Ooo2w1M7i+W5c5+u4eSJrv8Aueg7B/Ry5wqF6WAdMiqbuJGtmSnAWnfX1lugyDyQk0b6rhFLSuqJo48mYZHW5gjmYFE17H8ZqTlcHWMmhsbqvqIX1HCaWOKd8DtncPbv3BZi7vf0akqrYlInwvF6WFtVJNDPoWSG5Cfhckjser2ue4tbewJ0HKUWCMZ6RmZW5nV8e5z3E3Hw/vnTsOeI8dxJ7jYNaSe9V+1/wi9DcakmqauWGnlextNAZH5Ta56O5H01UarAdtmOfYuDiPvAEE96rcNdXv4xVwUscralxu577GwuLfquYRI6GmxKhl5L42ucG3vzWPh3o1tXRL3vssuDrnvwpjpHFzi52pNzvQeIyuqcabQy1DqenDL8k2zHr/vci+Dn/R4u076iiK/DabEGgTNOdvqvabELNpTdm6biqI6PCm0dSJYqiZzMpBje6461YrO0hqcLxiKhdOZoJQcubeND5LRLM00zUXaKHHcJqaqpjqaTK5wsHsJsT8QgKmgxmsnhklpWtynXLI3d3rSVdbFSNBkuSeZo1QgxynP+3L3DzXNtLk0t+ClxLDMacyPiMZY7UPs9o6Lbz1qi/wAJYz+6j/8AVnmtz6Zg+5J3DzS9Mwfck7h5qZkWmYb/AAljP7qP/wBWeaJo+COLvlyS2poneu7aA3HUDqth6Zg5o5T8h5p8WKwSSBlntvzkCyKSboNNbhdPC2np44WXyRtDG36ALKrp/Zov5vqcrhU9P7NF/N9TlogBwk9Wm7A8V3gs9rZajM4Dkt3nrXOEnq03YHis/IAQLrlJ1I9+FHPg0eibWP3jO8IPisPpPj3GLuyZAy4sFgyB0BTso3PpzM0x5QbWvrfWwt06LSm/RzfjL2zXnDKU4px7b8q+bZ3GW9rXTqnD4aivbV8aLHtYWANIsLgi/wCKxs1OYZ3QkBzmuIuBvt0JNYLE5dBv0V1ZBeJF+zcYfTwUFMII5Q4AklziLklR1FBBPiENbxgski5mkWd195WODLW5P4J8URllbGwAueQB1rOq7L8SNcmvno4ZsRhrTUWdCLBoIsd/mlidFDiMbGOqDHkdcFpHishJA6PKSGua4Zg5uoIuR4FNDdRyd+7TerqtE+JFrk05wokWOL1JHbCJbQwtxQ1/GCXluXISLbgPBZPYODGuc0Na4GxI32Saw/d5r7uZNaQ+JHs1dbh8FVVw1LagwzR/6mEa9d/71UTsJhM1VIKx7TUizrFumt9FmbDoCRbrbLr1IsaQ+JHs2lJHDSUscEcgLY22BJFyg5cNp5K6WqbVOY6VhY5oLbWIt5FZaKHbyZRZoAJLiNAALn9E1lMZYzJyGMBy5nmwv0IsRh+LH2zRxYK2JgZHis7GjcGuaApHYUAWuhxOaOQNDXOzA5rdKyoZYnkg2NrjcukWuMu7fpuV1pD4cezXUWGwUtQamWpNRORbO9w06lY7WP3jf+S88fcbxa+7RREA8wUeI3yX4qXDNbiw2sr8hDt1rH4IShIZI9sgA051FhZtQR9Gv6lEwtzSZ72z7mpjJOCZ5MO4zcQkbEm2Rl+oJ2WMf7bR8gpwwHeAetIWygtGhFwvDTPTsV1URn5IAAHMmwMN85+SnqmueDZwaSbDS6jDi05HWvbS3OvX46je/J58dyrbguYaunbCwOqIg4NAILxdAU5vSxW/i+orMVHtEvbd+q0tF7DT9k/UV0UrbOmJhZIp3yB8JPVpuwPFZ+TcFoOEnq03YHis/JuC5z5PZ4/5jEfRzwxNpWvk0bOZpBY6WAyj47j3oBdAUOjjZbx1zJYQyaYOk2XryF9gS4lwuNd2XuK7xuKRuZ8gG0a5r4wDo5zrl3Ra27n0CqrJwTMTSRaiqfMKiZxcTtm7AcwPKsB1XB7kPTOZT1Lnl7XbNrsuhIc61ghL6Wvp0LqllUErDo6wZImPcGMdKBIxgsBGOb55nKZ1U1wyOqQZMji2blWaS4XA0uOSOjnVWupmJpotG1kIZGJZXSjKxrmm5I5WZxN+oBcjqcoeTM2WYPDw52c5gNQB8+Y6KtTgmYmmgmDJDWftHtsy9nWu3NY2PVdEmtax8YbUOPKja9/KvlF3OPTvP4KtTSomVwT5D5KphppHNms6SMgxAHV5dyiebchCY5aONhlbG+IuJa4HlXtusN+ltVAU1ytlUEuC143HGGinqWBocwtY9rsrA0a303k9CY6qgbE4QSsuHv8Atc5JaQADpobC+9VaaVbM6SC8SmbNMHiTaOLbvIJy5vhfXdZAkrrimIaqlRZU0rxRhrTpr+qtqVweGEGzhos/T1GyblcLjmtzI+kxOCG+YP16At4rzRVejwRwprEltyaSNpLQU7ZnKBvsLXVK3H6YCxbIR1f1TvT9Jb1Jv7+a81Po6ZJBswta5+NkBVyG7XC1wfBRy41TyCzWvH8o80NNWNe2zQT1rph7STZmeFOUWkgSU3keelxWnovYafsn6issTckneVqaL2Gn7J+orrHds6eSqjFAfCT1absDxWfk3BaDhJ6tN2B4qgfuWZ8nXx/zI0TFTPeLtsRkL9/MN/zQ3Oioql7YywZbEEbtdW5T+Cmx0eb0LYSndG7m5und+hTTFINcpOhJsDpv8iiHVkjjqG82mvNm03/xFMbVPjY5jGtAc0s59xv8f4jv+CmwuQxsZLA4ua3N6oO8ruzfzMcd+4dC4yocxoblaSAWgm9wDvG/rUnG37LZlrSwixGuv46bhuTYf0Mkhkje5rmHkmxIGn96FJ0ckdy5jgL2uQQP70Kc6ulIcAGjMHA2H3jr4j5pslU+YODg3lG5sPiT4lKQTl7EAcuaxy3te2inhp3zFgZYl7so151A17smXMct72vpdTQ1b4bZMuhB3dBv/RRV7LLNWwmQSPIAbvFwbG266Y6KTXkO0sN399ITxVOs3RpyiwOumgH6BdNbJawDRo0aX5rW5/grsT+yIwPDWF1hncWgc/N/7BRywPadBmGXNcA7tfIqV1Q9+S4HJeXDUnXTpP8ACEnVsga4WbYtLd5uBrz3+J3oqH9kPF5msc4xuAFtCDfn1/AqJ7SwkOBaegometD3EsZa9jd19CC6xGv8XfqoZ5ds4HoaG939bn5quiRcnyQFcSK7zIUillEelrnoUQqST6n4plR9s75JQAmUWaXHoAuuiiqPFPGnmaQeyIvOh5POeZJ0YBs1xd8kXGyEMBeXPP3RpZdNS5gtDEyMdIFz3lXKjGtPsgjo5XDMRlb0u0THSNbKIwc3xG5SSOlqCQXWNibuKryH30ab9NkyIqx8Rew9ami9hp+yfqKyjNI23FjlGi1dF7DT9k/UViHs7+U7UWB8JPVpuwPFUJV9wk9Wm7A8VQlSfJ08b8xhCewJqkZuWTuOTXJwTXKFGgJ1kmpFAMcutC446pzFSEhGijJUzxZgUB3qA6CldcSCFJLqKRPTJERCPnTk1PWiER3pw3Ljt663chAKpH7Zx6k+llbFURvJLA3Ulm8rs9hIb7yEO1xabiy6rg+ZibTZewwVNdNLNDl2JNwZSAT3DoTZ2yU0mSoZk0uCDcHqVrwfliqaMZ2jMLgo+KKjkrHNyNdIwXu4Xtf/AOBTMZrcywdtb68n8SpI4zI4NiYXuO5rQr7EMOoZJ4jI0REu3s0zfAplYYcPja6mjY1xNtN5HWrmFFE9rmPc14s5pII6CtRRew0/ZP1FZiV+0le8/wCpxK09F7DT9k/UVmHLPX5P1iB8JPVpuwPFULlfcJPVpuwPFUDlmfJ18b8zieCowDdPtZZO44FI71xqR3qFHNGiRXRuXCgIyNVIwahM51KzeEIPkHJUDgiJNyhcgQyyc1NKcEKdTJBonXTX7kIRDepFFzp91oiGvSG5ccUhuQgyWISEOBsQoDTG/rDuVnS0hnbmc7K3m01KldQQg22jr/JaTZ55xw29wClc+mN2PcL77GyIZVvjk2jHOa7pBRUWHQPNjJJ+CnOD04Gk0n4K7mcuEAy10lQQZXOcR0lcLyd5J6yrBuEUx3TyX+S7NhTWsvHK4u5gRvUbZpRwb3Kxami9hp+yfqKyxBBIOhC1NF7DT9k/UUgTy+EB8JPVpuwPFUkbM91d8JPVpuwPFU8G9yk+Tp4/5jhABquPi6FLdJczrbBxGQmPBBCKTXMDt6WWyHmSJ0U2zCa+IW0VLYPfVTR71FFGXOJ5kSxgajJZyRQkooi6hlj0JCgTICQnNUO82RDGErRRpTJDoiNl8VHLE4A21UAMDqnFdhjMjvgEVsG2VbMoCdvXeZF8WBI6AnmMWtZLATRsJw5jh8f1UeHQGrqZc7rCMj53urvDKeJ2FxAtGjjf46lCVeHTMxiAUbzDTyDNJlANrdfTcd66I8E5f06C24bGYQQBnvrbRTy0DAGBmt9CbKFhq24kYGObxZrA4vc27iSTpoQOZQsqsSnNTs+LjYPLWgtcdpb56firaMZpDZaAhshaXDLoLa3KEdLUUjwypbZpNg6+l+hOqfTopRMTA1r3B1mAlzPhr1fFBVNJjNdCHz2jie6+gGnWN/MhczfJBPrNIf4j+q01F7DT9k/UVl3s2b3R3JyEtud5stRRew0/ZP1FZh7O/k/WIHwk9Wm7A8Vn3vLQLHetBwk9Wm7A8VnZuZSXJ08f8h8EpzanRGXuFWNNipRMQN6y0dg0usLlNjfmJQbpCd5UsMoaddylFCrrj3ZWEpu0Z0qCaXNoNyUCWmN2lTIOCQNKKDwedGQckdy5mCZJIA02UFEMTQZyiNyFidaQFFKsorro1TUi7K0lQEUJAnkHMVMSg2vtJdECRp51WKJC8NFyu3Qs8oIABXY5xazkoFhFiU1M1kTbFo1At8VLDjUz6nI6NrgXZQBpZANrRGMpaHsvctK4cRizhzaQNPSH2JHcuiao8WJhSzOkW8GORy53OjcLAnTXRT09fGWB0hDHEcodBKzwq4A1zW0pa128CT+iZNVCVmUR5QXZjyr+CbE0pdGuZiFOacXlbZwsBvN1MS11PkJBFljBWWZExsdtmSQb3veyI465rGtjBa4Aguve6NoiwJPgZWe2VFveO/UrR0XsNP2T9RWWJvqd61NF7DT9k/UUgdfKVKKA+Enq03YHis7NzLRcJPVpuwPFU0LWuJzC9lJ8m/H/ACAlxWRjYRYtCglpha7O5Zs60CpXIRkVO1ou8XKe6Fjha1ksUAZikSSpm05Mpadw51PsI7eqrYoCBsnB5HOnTRbN1huKQgkIuGlBuc2pSLyVxzC02IsuiNxFwChdxodqpGzuHOoy0jeLJzInSbt3ShNyQ1DulMdMTvJKT6d7RfQj4KJNhbFfW67c9KnZS3F3m3wXJafIMzTcDeloUyC90k6ON0hs0KQ00g5gepLIHYVhTa2N0srnBoOUBvP8UX6FpnB1jINbA3XMAnLWT05BDhygrVgAaPhZRniniSzPcr2YLSAWlEt7es06H5bwpW4FQuF2ukI+Dx5KyDRa6TbAHS6lszqS7Kw4DSDcZP8Al/RD1eFsjic+IvOVpNtOZXVwDo699QELij9nRSubzgA9Vx4Krcas17M0tTRew0/ZP1FZa99bW+HQtTRew0/ZP1Fbgd/JdxiwPhJ6tN2B4qmh51c8JPVpuwPFUbXZblSfJ18b8wjRO0shTITuXWS3uCVijtQQko84C46U20UFEthc9JXLIdspLzdPMtlRQ9wY57Qd6kQQedqCig5BQyoaHNHTdStAa0AIec3IClY67boKFNEJGnpC5TtAhauvdZhUcDrNt0IKJ7IQQWqbf6d6KzBCvlPGARuGiIgUQla+iQcCLrmboUKcijawEN6dU7qKGdKWzOtuT9rfcqCaRr6Z0NZE6xvlf8Ogn4cytqHEWVDjFI3ZSjc0nQ9SydbNMJXsbLI1jgOSHEA/JRQ1ssYDXHM0bukfNdMto+VibTZ6FGQdAQbLjhZ1ibCyxcGINacwdZ+8Zhc361d4bi0lVOYpHNPJuLfBZcWZsuG2a477cyp+ElS2KlhZflON7fAK0LwsZj1S+fFJA/QR2Y0DoH/1IrcMnYc0bXHeWgrV0XsNP2T9RWTi+xZ2R+i1lF7DT9k/UVuHLPZ5P1iB8JPVpuwPFULtQr7hJ6tN2B4qitdZnydfG/M4Bok1qdbRdAWDucskRongLpCAga3lXTsuqkAsV2yAhDeUphuTOdScyAjcNV1hSckEB06hMaLFSJvOgOEkhDuBz3RNlGWglEGODiAu5zbckG6LoaLIAU3LySlcg6KYsF0xzNVbJRDM0S2zDUc4UXFmdLkQ4WTVpM5Sw4t20QcVj6Xd6nphxWdk0frMva+7VJJW2TSh0WZxyqc0NMcPyafNASU8ctS+d93Oe4uI5lGN4RKy2zccKHQlqaL2Gn7J+orLLU0XsNP2T9RWoHHy+EB8JPVpuwPFUYV5wk9Wm7A8VRtUnyb8b8wzibeJiXaXeRew3AdHWoxSuyB4c0ggHQqEuIFgSnRPY0WdGHfG5CwbUZq7ZOaWRovpY7vj/diuOp35WEcrPusoSbkkCwPMuEpsbphDKV+1jbJYNe8N0N95smCFznNaN7hcdwPio4pNnKx9r5HB1upIEjUGybEpkslJIw6jmB7051LI0tabXcSLa7wAfFDX1TroWn2PlpnxlgdYlxIsNbWC4+B7M17XbvHyv+iZdcTYU+wjism1MYILgL89j8+vTrSFI8tzAgjU3+AUDXEFdc/MU2JUjr2Fhs4aqE71KVE7ehokadErprTouqAYTyknJpPKXXFUET96auu3pq0ZYkkkkIdG8IhDjeEQozcRLU0XsNP2T9RWWWpovYafsn6itwPL5fCG4pRcf2OWVjQxoBzX39yAGBuH+/F+bySSW2kzyRxZxVJi9Bu9/F+byS9Bu9/F3u8kkkyo1rYnZ30I/wB/F3u8kvQj/fxfm8kkkyoa2J2c9Bu9/F+byXfQj/fxfm8kkkyoa2J2c9Bu9/F+byXfQj/fxfm8kkkyoa2J2L0I/wB/F+byS9Bu9/F+bySSTKhrYnZz0G738X5vJd9Bu9/F+bySSTKhrYnYvQj/AH8Xe7yXDgTj/wCRH3u8kkkyoa2J2IYE4f78X5vJd9Bu9/F+bySSTKhrYnYw4A4m/GI/x8l04C4/+RH+PkkkmVDWxOxp4PE/+RH+Pkuf4dP7xH3nySSSkTWn2L/Dp/eI/wAf/VL/AA6f3mP8f/VJJKQ1Z9i/w6f3iP8AHyUnoJ37xH+bySSTKi62IvYvQTvfx/m8laQx7GniiLg4tBBIvbeT4pJIkkYliSn9mf/Z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images-na.ssl-images-amazon.com/images/I/51dSIWCUkZL._SX391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2476500" cy="3143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2910" y="1357298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Clinical Aspects of Dental Materials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Marcia Gladwin       </a:t>
            </a: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  <a:endParaRPr lang="en-US" sz="28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3074" name="AutoShape 2" descr="data:image/jpeg;base64,/9j/4AAQSkZJRgABAQAAAQABAAD/2wBDABQODxIPDRQSEBIXFRQYHjIhHhwcHj0sLiQySUBMS0dARkVQWnNiUFVtVkVGZIhlbXd7gYKBTmCNl4x9lnN+gXz/2wBDARUXFx4aHjshITt8U0ZTfHx8fHx8fHx8fHx8fHx8fHx8fHx8fHx8fHx8fHx8fHx8fHx8fHx8fHx8fHx8fHx8fHz/wAARCAEZANwDASIAAhEBAxEB/8QAGgAAAgMBAQAAAAAAAAAAAAAAAwQAAgUBBv/EAEcQAAIBAwICBggBCQcDAwUAAAECAwAEERIhMUEFEyJRYbEGMjRxc4GRoRQVI0JScpLB0fAkMzVUYoKyJcLhFmPxJkR0k6L/xAAZAQEBAQEBAQAAAAAAAAAAAAAAAQIDBAX/xAAiEQEBAQEAAwEBAAIDAQAAAAAAARECEiExA0EiURMyYYH/2gAMAwEAAhEDEQA/AGXeRp5PzzgayoUNjnVHZySvXS/vkfes64meLpGbORiRsfWim5LZZQCT315Op1L9dZmKTm6iO11Oe46zQJLy7RRm5lz+2aYE2pcFcDnvSl5HmPrEPD1hXTm35UsRL26O73UwHxDRxdXLojLcTYO57Z5VlHJ405F1gVAilgyfTlXTqMwzb3lwYpWNxKdOOLmjQ3VwzbSys3LtE/bnSa2tygGUyGO5BHKnbUraj84DrIzgHlXLu/6ahjrrlEGp31HlqO1F6+YRhi7asZxmklmMsoLkgE8O6pezDsgZIAGwO5JrlnVuL6OwXzmVdbMoB/SHGrvf9bK+NQHcu2Kx+uzbk5YNnnyq0FwuELZznc91dMqa0WuJFZWMjlOfaNR7qaLbWzN48xVJo9MQkUkhhqPcfGhRzByEk2x6vuqS/wDpYJPPLcqDDJLG420q5AIocEd5ISXuZVUb41nJq6KplwD2Tnfu8KvNqjOQ2dWzHxper8lJDEd51sbAE6l2bcgjxrhabSCJHB4EajtStrtIDjfwrss4WQ6Dgnh/Os2/6bhlrthLpydHAnNIpcz2nSHVzTyNG+Cupsj+jRgqm3LK24OcGlr+Dr7N2X+8t+2McSnMfLIP1q83fTN9A393cxX8kYuZQAdsOcYxVI57suT+KmKj/WaXnuPxJhcj84sZV/8AVjODVrRj2BnicH3V29zln1o4vroT466QA4GC5PLjTlldTs7K8znbmxob2wx1hxpA2Pdg12IqpDjfSftXK9bGpFulp54jC6zSpqDRsquQAQdj96US8uT/APcTb7jtmm+m1wsYO4EpwflWcnIY4YI+RrfN/wAUv1p/iJzE/wCekzpOO0e6negpXms3aR2ciQgFjnkKzpDphbkdJp70eGLB/iHyFX8/6nTKvO1eTjukbf50PqW4DnuCKYvY9N3KVOcuxOPeaGHBKpwOal/8VIraeRCyDY770PQ6swcaQeINacUkS5LqWLc84FCuFjmU6AF7jmuc6urjFaFtZVV4b58K0LSFngEII1Lk+5a5dWVzBAGKZBxq0sDgHgduRrX6Os5IYWmnTDOclSRle4Hu+ddercZn1whLeERIM4XdvGsqQkai2NXv4VsXcLmJyoAKk6u0NiOX3pCWymRSWVMk6cGRdyOI41y5la0rFhh2CdjxoMpMrZDYxvTKW9zGmtlHV6Q2zA4U8DjuqDo93lCjSqswB7QyCd9xxG3fXWTKgWrttG/HSpyPEZq6woqZJIx4UVIxJeFYk1SNl8E7hcZH2xXeon1qyhQsgyup1wRjPf4VLqGYLxpE6lyWjHAEcqTP96RkdwNEtgX6sovYkJCnOAcceNES2cku6qF9YHWDlc4B2PftWfHF0rI5B0DIOQfnTcUxVcSAsp2qfhHe6VdI60jIXhxGRxrghdsSAAQqcFtQ48ayakh0EaG9+9KTbsun1ic5zmmirBsOCnWIWXx5j60qymKIMMhm3+VWTF0dJXVSQPepHGj28irIG06k9UjwxjH0pRArRscEbatqvDPpxIvAjS4NSxdZMkZhndOIRyuaPaj1ccVzVbhusluTjfIb+vrR+jU1JKOY3rvb6c59OTPpsHxxYjANKW7EYHM0efBi6s929I27a76IOcAbb1z559Vq1pdK6zZQM2wJxnxAxSEQwkbfKtTpUa+hUYb6ZdqyoT+aTPDVWuZ6S01PkWkhznYeYrU9HvYG+IfIVlXJH4N19wH1rV9Hjmwb4h8hW+JkZt2sy4bN5cKN+24929JpBLqDj1lbIzzp5Ti8vSeUrH7mgvIS3Gs31V09EsZbLAFQOB4D+ddmmjxpVFAHDbjSkT6lKjjjagtJ2sZORxzXPxXWu1/GssLRBSoCByAQTpwcb+Iplp40WQCQsJQQNsYyefuxWEj6gBjHjT0M6MdL4Ge/hVup6OSXKGEhGbrSAR/qddgD35G9Z8E0c9skcjR9ZrcvlCTuANuWdvKqSSgnC8BzFVkjDOJkONWzgd/f86spp1XgeBI27IaHqjIAcqVOSp8D3jupa5uYUsJnRhNcMRGkukhmUg+vw3xz+9SVw0RXK6mPEeZpOZ0IVVIIUcuZ5mtS6AGeT8clzCcOgQ5IwCQBke7Ip25uLeSFYYNeY2dIy3KNtz8xuPdSROwwNXv2Fcic6iX58BWtRoSTRG2mtw3YUqYCAe1gYORyyNz411TC9xYZmwkSBX2O5DE492+KQGotw2FEBIAwMmoa3YbqJ5oJJWCvHnVgE7cvuT9qDDNbLbmJpAAZdRGk+rgjupMS/nzsMNnFTOljpzucisGnOtE8SEECWNz2ccRnPy3z9aRuyougqkFQN/CjQMpbPA43xSMxzOxHM7UzfZKZt5O1ICQVxz99BhAWdlPaR+/lQDP1RIHOiwtllfuOaeNjWh3MEkEzMDhW7qvYnE4bAU+qccxxo16dQDUosmh0Pcw+lam2Jpq67MjYzwHGkHJSUONiMGnpixkYMe0NqVlGoKgUlid9+NXk1sXDaegNPEgjzFZarhBjgDTt1ID0fHHkZbTkfU0rPhbcAesQTSJaFcS6iEGwX71u+jvsD/FPkK80u9el9HvYX+IfIV0Z/rLuOxc3QHOVj96XbIbJNMXntM37bg/vGll7T9rgNzWMcf8Ak90VNlfPdtQWfVjVxHOryPqdmHA5oWeyN+FMWdmIWLKzHkKsWOQAaDAxGpRuGG/yoiq2Cw4DmaeLHX65cWBAAC8TR8PEAZBlCN8DhQYd5AdsD9I7CtuHqIYl7IeQ+uzb/IDlTG+ba89eynJijG2N2/WHh4UCMARE8h9zWl0paxRxJLCWKaiNLDdfD3d3vNZbghgTw51XSUdNlDE8eVcY78BvVHcE7bDuq2r82CaYltXXOcY40ULkdngKDCzNjbIpxXWGI6sZbhnnTHPrqz0WzvjPCjKWKkhj4igGGWQlkQuOZjGcfSj2rNgoy+O/OmJ3bJqyZAY5wDzoVxjOefI0WQExZ4BWpWViRufdTxZ4/TQnXJ8aLA2NINBZt/fVo/XGOFTHe9etPNH1iyj9Vcik2jBydQPLatGwGqSQNuBESfoazYgWA7u6rjPPX+OrvIey/wCkQM+8f1n50Ubq8gXYrx/VrkcJPLUCQMUrIXglkgZuyrfWmNS6OJBkBuAGwFUncvknnVUAO44VJsYAFWQ32otek9H/AGF/iHyFecWvR+j/ALE/xT5Cq1PrOuEDTXQxuszEfWlioCEgYPOjXMpS+n4byMPvQZXyeztmsbXkvP8AkCdgR31UcOFFZc88864oTrMOSFzvjjTXXmRxOyykHHiKLNJIygM2RR0jtWUAxTAngTIP5UW4surj1KGJ7mG9PbNktLpG7KueZpxmMhC8N9vrQbYtGnXyDIJwBVYpda54HJ+dI1LBJ2aSCRRkkHIrNJ0nDD31qRtGZFRmyGOG8M0r0nHicNjBZASPHgfuDV+JP/SLKpzimJNCyY4gUIA93GoeO4yOe9HTNFEzHZR2fGumOSY6sHHfQgHWQaGJU9/KjvJJIxQOdI48hiox16vpQKF9450aLSq6240DO2Adq6DhRk8aaxfcPSlTCw1bg4wB96SdeyuaMG1RqeajB/r3UM+PDlTa483PRZl2q8SkP3k7Y7qJtnAG9FZerhP6zeVV1vczBLeUR/imzt1RQHxII/jS8acMd1RUOlUH6RzimyumTsLnu7qmuk+ZFpB1KxR8HJ1t4DkP4/Ssq83unPfjP0rSkDGM5BLtxPec1mTbzP78VuN8pGwGzcKjnU23CuAVbFFz3qCvRej/ALC/xD5CvO16L0f9if4h8hRYyLiJpb+40gnTIxOPeat1CMMyvoIHCn76WVZXjQFAWPzpaC3aZXkcDq1G5bmay433Shi2OltQ8ONCK9rOfnitMRpbxghSQ/AjlQcMr9SQuhzjbip7xTGLvNctGCTRmQcfW91NSzNJNlz76RQ4kKncjfPDOOVEikEhII3IABrfMYt9u3cmHZP0T2tqHaKNeDwqXHakeXIwANvl/wDFCSYxoWxuRgVmxrykgz9iYg8jgVzpKRpLpTjfTw95J/jVVYSIAePeakjmSfrG2GNIq34zx39lCKlcd/lQzx76PkMSWxsNhVANyeXM1l256FXBTAGBiqYb1aIg7AYLkjervoZNaHHeOYpjz3v2V09/HNW0GR8qOznAqpcFstv4UQT7jbgMDwpi3qyIAY2bPqnj4UMswyOfOrFicmrooEbHGSR9t6HN/tDiOPAk4FMMhYBAcsd/fSM+dK4yBmmIryMQgOraxzHf31Z8db+W3yi6xsWx9abjTtADteNAtpzdynXnA544/SnUco2LdTnkWHkKmNf9fTt3i3REP94Rk45V58DB761L7ESNly8h4nOcGswCtN8f7WFWrgrtVpK9D6P+xP8AEPkK89XofR/2J/iHyFSrCM7NJeyqX2DtjIzzrusS6Yc4AOXGfW7h/XjQ7htF3MVwCZGGTy3o7QGBgB6wGSRx/releSdX3Sk0rszKwOSeA5d1XVyJlMozgbjwosxGQ5AJ5nvrsBVx1mBr/rerJ7cuqiWzQyde+P0mVeZpSJGWQRhSW5Y8eHnT7rNcygIp0sce7FUuZha3BZU3HAk109RN/pO8Tq3EZAyvrY5n+sUuozgb4NNvIbgB9PaU6mx/XCl1x+jwzsO6pZ/YtvpIzgnO22KuWGgDG6kEg0CfBbIOx5Cu3OVl6pj2owFb38/vtWbcOeL17i0xMczKMEcvEUcgNbpoxvx99AQM0e4BC7biiLp4LsOPGsOk5SPWp2/+K44Utk43+1GW4EQ0ywhzxGMLt38KBcTC4YBIyq+JonjIX3BwRg0RfWBPCuSAiQlvW51Ukt7qHU0UHWduFMSkJbsccgooUAyPKpdtqCoP0TvVn+3Ln/LuQF+2hHcMigAUUnY+40MVI+lF45ZIgRG2M78Kcj6QCrh1cnwPH3mk8VMVpLJV7idrhwSAqj1VHAVQCu4qUErtSpQSvQ+j/sT/ABD5CvPV6H0f9if4h8hUqxl3y5u5hj9NvOte1aO6tk1sEcKAdRxnHjWbdkm7mAXPbO/zq1vG2CCSi881bHzp1ebR5oUWTS2CvMDmaNaRDqXRAFI3+VL6oi6qhJI2G1OxG3tCZZpcYGdxgnwA51ZM+tT3TKQx2lsZJ8brjT3Dn8683dSNcTuzHHaOO7FNXl/NeyjI6uJfVT+JrPkJLBU3qW7U66luT4vGAMd/I09bwpLA+rdwMqT4b0msZVVWQhT40zLdRQW+8wJIxpTGo+Hh76682Se055vVyF10QPJcgbgkQqebd/uHH6UhjG1dkne4k1OAABhVHBR3CoMrx399cb7r3c8+Mwxb3HV5yMnbbhmmAgmjMkWQFODnl4GkQVz3UaIyI+uBmVwOXdUcO740SVHOGwAq+NLvhccdRrSW8jkiZZtEcveyZU/SkJgGfUuCB3UZ9S7Qy2dOeVW2YhUrjadPZ+dVRtOSo35VWfphpRECq+tw91AyTgc65j5milNKkjnRJOZkgTDALd1UWiS40AZ341RaPdz8WFdrgrtUSpUqUEqVKlBK9D6P+xP8Q+Qrz1eh9H/Yn+IfIVKsS8uoLdm1fh3YsdsHUPfSf4pZyDGoCnOwGKzr32+45fnW8zVY30DY4HKrLXj/AG5/02Vvkt4SsMaRvjBZyST8sVntMOsaRpNbnix3J/lSww54kHv41xkKk5PzpXL3fVoxkLcT8u+l3kIfIwMV0HuOaoRvWcdfyk32KJmYdrTnwAHlVJlBTV3GueFWbJjIFab5md7ABscijr2lzxHlQQKspKnKnFR6epq7KORolvchCElyFzsw4rQmYtxqmKJ47MrTn6uUDVux4OvBvf3UuEIHY2oFuSJNJPZPKnNJU5U/I1vma8P7c+Nwt1Z4VZAq7cTzNXknUbHj4VxTGBnUAPvTJ/GZOs9uKuo7jAFclcY/0j71Gmwuy4FAZi5yxrNej8/yu7ULFjXRUAokcUkoJjjZwOJUZxUelWpV5IpIgDJGyA8CRjNUqolSpUoJUqVKCV6H0f8AYn+IfIV56vQ+j/sT/EPkKlWMK+H9uuPit50EimLz225PdI3nS4Jq483dttXXbfnRtSvGARQV3GOdEKcMbd5rWPNfoWyjFVzjJrU/I4ksjefjYBAuxfDd+OGM8aV/CWhGB0lFnxicDyrL0c/nf6UHHNXQ9oimLno+e0hE50TQHhLE2pf/ABQFHA86Otnv2G3rt7zXQKqNzVxR1TFcxVqlEUIq7SysMFzXKmKFkv0PG+9W+VWxUorhy3HlUArS6Et7S7vVt7pJGL506Wwuwzvz+9J3Sol3OkY0osjBR3DO1ByJVw0jjKJgY/WJ4D3bGjSwXDWSXkmOpZ+rQcO/gOGNiKE2Pw0ffrbP0Wmck9AsCSQLtQM8uyagpHbXEVib1SFhLaMH9P5cCKDIqlVkQYVtiv6p/lTkTFugbgMxIWdAoJ4Dc7Uovssv7aeTUAqlSpVRKlSpQSvQ+j/sT/EPkK89XofR/wBif4h8hUqxj3sf9suPGRvOl2Qrg8jTl8mq4mI4iRvOkzwwa62Y+f5W2uvGRuN/GppOMk1EVmGAaOkOOeaZrF6z60YULeil0o53A/7axXjZFzjbvr0MSY9GrhV5zD/trEnUpnVsDsKz4+rXfzu8w96M3JW+aylGuC5UgoeGcZz9ARSF9btaXs9qMsVfSuNyQeA+4p/0btzJ0ssvBIFLMeQ2IHn9qP0cU6Q9KXuSAUDMy+OBgH+NZevZSEPRnWXH4Z7qGO64dU2ePcW4ZoH4ScXZtWTTMDgqxA+52o7T2sN08i20ssyyFtUsuBqzxwB3+NC6QvJOkJjPOkavjB0DANFNXPQtzayIkjxKGUEuzhUU54ZPE+6uXPQ8sFn+KSeG4iBwxibOmmPSj/EIM8fw6+ZrnRBP5H6WXPZCAgeJB/kKBXoqwHSF2sTSrGvEjPabwUUW56LSOScpfWQVWbEfWnUB3e+rejQz0zCe5WP2rPuN7mY98jH70F7azkuQXDJFEpw0sraVB7s8z4CmLrol4LP8XFcRXMIOGaM+rVIoLyeyA19XZq2QZG0pn+P3rQt41j9F7/TNHLmUboDgbr3gUCno9/jdt/u/4mk7r2uf4jeZp30e/wAbtv8Ad/xNJXXtc/xW8zUHI2GGjc4Rsb49UjgfP60ybqWGw/CNbwGJiSJdOST3g5xkZxSVWSR4/wC7dk/ZOKByC8lNg9pHbW7Rn1pGXcHkSc4yOVKyMuFjQ5Vf0seseZqryPJ/eOz/ALRzVaCVKlSqiVKlSgleh9H/AGJ/iHyFeer0Po/7E/xD5CpVjOuGU3k44gyMD780tJDk9mqXpK39wVJB61vM1eNta5J3512ncsyvH3+N568oiB0GNIx4iiJMmQHX3kCukjHOhsBkZG2d98Zptnxnw56+xsL0nYL0c1ni4I9YuFA3znvrKMnR0sgLyXZX9URqPvqNaFv0Zb33Rk9xaidZoyRoZgwJABwMAcqw2UKQfpWL1Xfnif3/AONC46TKWhtrSH8Nbn1sNqZ/2jSlney2l3FcR4zGfV5EcxVQrP2FGpm2Ud55VqdLdGWnRcUA/PSTSqd9YCqRjfhvuay68z+1S8m6Ju5muP7XC7nLoqqQT3jekibaSdco8MAHBe2x9+cDNBqUaafTN9a9IyrNEJkkRAgVlGkjPeDtxrtje2dt0fc27/iGe5XDMqLhduW+/GsyuUDvRt4nR/SKTqGkiGQcqAxBHdn+NdvH6Nd5JLZbos5JCuQqqT9T8qSqUGoL6yn6HhsrsTI8LalaNQc8e/31e3v+jk6MuLF47lUkbUGBBZuG/cOHCseu0NaXR15Y2d/+JKXACAhIxhs7YyTkb8dsUpevbyXDy27SkSOWKyKBpye8E5rqTW46Okha31XLOGWbPqju8/rS1B2uV2mujJhFfwAxRSK7qjCRQ2xONu40Qpx4VK0Onv8AGrnuBUf/AMikKK5UrtSiOVKlSgleh9H/AGJ/iHyFeer0Po/7E/xD5CpVjDvvbrj4redUiYhscqJfe3XHxW86ACe6ql9m9TYzVDlvE+FCDsdsn3V0Mc7/AFrevP1LGv0deHo+0gn30G5YOO9dK5/n8qX6cshaXzaB+al7cZHDxH9eFGnT/oVowHrSO38P4UxAh6X6Da3ADXVofzfiOQ+m3yFZsdeLvpl2f9nhlvjxj/Nw+MhHH5DJ+lP+kAzadFN3wnyWs/pJlWRbWI5itgUz+s36R+vlWj0+P+ndEn/2v+1ajozrW0R4HurmQx26NpwuC7nuUH38ab/A2V10bcXNkbhJLfBdZSDkfL50tD0eDYm+uZTHBq0qFXUzH7Af+Ke6PeEdC9KmFJF7IBLsDnj3AY+9Ap0Jb2910lHFchmByVUcCQM9rw2ot6eifxlzrF91nWMDp0ac55eFU9Hf8at/AN/xNJ3nttznj1r+ZoLwWw/Ctd3BYQK2hVXYyN3A8gO+mRYwXfR0l1Y9askB/OwuwbbvBwOVNyOI/Ra0kjijkCynXrXUFOW38vrWW3SN2yaBOyJw0RgIPoMUDnRPR9teQXMsspLxIW6v1QNjglvlQBD0eLGVjdu92uCoCkKfAZG/v2pnoMf2bpTHD8MfI1kDgKg05OjrePoU3qTmaQuFGBpVe8Y40taWgnSWWWURQRDtHbUx/VUczToH/wBKH/8AJpS16P6+0mvJpRFbwnSSF1MTtsB8xVDcFj0ff21wbNrlJ4U14lIww+VZ1l7da/GT/kK1+hDbiPpEwLKCsB7TsNxvyA2+prIsN7+0H/vJ/wAhUDXTxx01dHxX/iK7dWtv0c8UN1HLNM8YdikgRVzyGxzU6dBbpu5UDJLKAP8AaKND0rHJEtr0vb9ckfZEg9dP6/rNUIXiW6TgWjs8LKGGogsCRuDjnQKd6W6PHR1yqRvrikXWhPHHdSVBK5XalEcr0Po/7E/xD5CvP16D0f8AYn+IfIVKsYl97bcfEbzoYAI447zRbwM19cY4da3nVNAA3Pia1zNcv068YGzDgowK7E4VwXQOo4qSRn6V3RkZJwOVUI+taxw85Y1h0qJLeO2azhEMZ7IBYEfPNLwXctjcNLb4DMpXB3GDXPwemcxmZewup2weyP6IqzWjvqGpQyuUPvAJ/hSxvjvb7KRNHGfzkQlXGNJYj57U/d9Lm8hSKa0h0xjsFSw07Y76Ua2YQCbI0lNYH+7GKvLZPHLHHrVusYJkcjtsfqKxjv5QW16UaCxezlt47iFjkByRj6US26akt45Yha25ikGOr04A9/M/OlDa6UuGaVQYG0lcHfux76utg5mkj6xQVwAd+0SMgUw8o4t/NHeR3USxRvHsqIgCgd2PmfGjXXSn4hmdbK2jkb1pNGon67Z8aWFq5t1myNJVj7tPKuTwdRpBkVmI7SjiuwP8aYumLDpOaxR4giTQSetFIMiqyXw0sttbQ2wbOWQZbB4gE8B7qGto7NbrqUdeOz4e+ux2bO4RnVD1esk523ximJ5Qaw6Tbo+N0it4WMgw7Pk6hvtxxzpOVkdgY4liXHqqSR9zVkgZrkQEhW1aSTwHfV4rR5UkIZVZGK6TzIBP8DRdhn8q/wBi/B/g4Pw+c6ctnOc8c5qtl0m1pBNbmCOaCU5KPyP9Y+lBNk+iFg6nrSoxv2dXDNDEDFHYEHQ4THeTn+VMNPWnTMloziK1t1idcGMLx8SeJoKdI6LhJvwlvmM5jRVKqh79uJ99UNmfxS26yozNkEj9EjOQfpVI7fXCsnWKCziPSQc5ph5C3t9+NmMz28aTEgl1Lb48M1ae/guZWmm6PiMrbsVdgCfEUIWjFJW1rlCwA/W07mqtausavkEMqsB+1n+VMPJ28u5b2frZyM40qqjAUdwoFEuIeolKdYsmNiV5EHBH2odD6lSpUoJXoOgPYn+IfIV5+vQdAexP8Q+QqVYy7gYubk8+sbzNKPvtT92P7TcftnzpJE1uRXWR5P0vu1xiWUHkNqkSAgnNXKFMiqZKnOcVf64bsyNCSaOS6mBkUK8WhWxgcjv9KsLmEtO5kC5kZ1B4sCpAx9ay9W+9cGWNZtdvz5t906Z4/wAmtCT2+rGn36tx9MUaa4g69GEgcBmkOOXYAA9+RWacVMVnXo8Tc8sbx3elt5erKjx5j5UytzAbuVjKAodJAf1sLggeNZVSmr4w9FcRiyaJm7RRiB3NnYfQ0O7ZDBColWV1yNQGDpwMA+45pauVNXxaPXwarfDgGFgM54jQN/qMV0TwyT6mlVA9uASeTaskedZtSrqeJpZozezzt6p1lRnBOc4H3ostyqLddS6lpJcg4/RIOSPrikalTV8Yda5GuzQMOqj6stgcxxz7qqJEhEuHVz1yOunmBk0pXKunif6yCG9lmEglDBmAXbctsM9+KqZIlOFcaRd6x+z30nXKani0Fni6ucmRch5So5tqGBiqyXEb2KwlwCoTh9/pgUlUpp4mb51eRCJFlkC4d1GzbnB9+MUtXK7UakxKlSpQSvQdAexP8Q+Qrz9eg6A9if4h8hUqwjcEG6m326xgfrSbZhlJxkHiKl3IY764/VMrZHzq3WrIufWA2I7q683Y836cWe/4Kul0BAJFVaOPG+fpQFkaByVOVPEUwLmNtu/vFdZl+/Xi6465uz4CY05jT51zTGAT2tu80SeWIbNpz3Uszazsdq59yR6Px8r9dAXO7ZPhXcYrgGOJrknq5UnHOuT1yuGu1UV2jTtSpUoJUqVKDldqVKDldrlNr0ZfOoZbObB4dmgVqU3+SukP8nN+7U/JXSH+Tm/dopSpTf5K6Q/yc37tT8ldIf5Ob92iFKlN/krpD/Jzfu1PyV0h/k5v3aBSpTf5K6Q/yc37tAnt5rdws8TxMdwGGM0A69B0B7E/xD5CvP16DoD2J/iHyFSrGJfe23HxG86DE2iTJ4HY0a99tuPiN50uaqX36NOMjcc6ARpNMQ3ojhWKRGZRq3Db7jFMC5V0Xq12XIO/rDhgjHdXSe3l758frNlCyEb4IFUCMOB2rTMuUQMralOchuNKTanmd8Y1knFS804/XJkoOoZwTV+KnFUZdNdB7WRwFc3p++4grtQ+salVXalSrLGzeqM8M/OgrUq/USDOVxjxrrQSLxXlnY0A6lEEEhGQBt4/131OolHFeeOIoNL0Zgjm6UzKATGhdAe/IGfvW893MJictscaRwznh/W9eQglms5o54m0SKeyePvrZX0nOQ72MTSDi4bH8KjUejmbDjAycfr4quvCq2CdxjtDHCvOS+kSzHMtgrHAH96e/PdVR09EDkdHjOc5648c57vCqa9KG7PIY56x9640m3AD/fxrzR6eiYYPR+wOcdcf5VD07CSxPRynVx/OnffPdT0a9Lq304OOB7Yq2HBUhGbf9YV5hunIXBDdHBsnUczE79/DxNHX0qZFCrZKFAwB1v8A4qGvR9bJnHUn35pPpmJLjoiczqFKKXXPIjh/L51k/wDqx/8AJr/+z/xSHSfTdx0jH1RVYoc5KqclveaGswV6HoD2J/iHyFefr0HQHsT/ABD5ClSMW99tuPiN5mlzXtqlNXHjUiRlzk55iraWj3Hq17CpTUvOvIiQjfl7qq7ahnI+VewqVfKsf8PO68WyFhkVUbca9tUqa3OXia7XtalNXHi66GYYwx28a9nUppjxmts51HNQsxzljv417OpTTHjNTfrH61NTfrH617OpTTHi8k8STUr2lSmmPF1K9pUppjxdSvaVKaY8XUr2lSmmPF1K9pUppjxdeg6A9if4h8hWpUoSP//Z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BDABQODxIPDRQSEBIXFRQYHjIhHhwcHj0sLiQySUBMS0dARkVQWnNiUFVtVkVGZIhlbXd7gYKBTmCNl4x9lnN+gXz/2wBDARUXFx4aHjshITt8U0ZTfHx8fHx8fHx8fHx8fHx8fHx8fHx8fHx8fHx8fHx8fHx8fHx8fHx8fHx8fHx8fHx8fHz/wAARCAEZANwDASIAAhEBAxEB/8QAGgAAAgMBAQAAAAAAAAAAAAAAAwQAAgUBBv/EAEcQAAIBAwICBggBCQcDAwUAAAECAwAEERIhMUEFEyJRYbEGMjRxc4GRoRQVI0JScpLB0fAkMzVUYoKyJcLhFmPxJkR0k6L/xAAZAQEBAQEBAQAAAAAAAAAAAAAAAQIDBAX/xAAiEQEBAQEAAwEBAAIDAQAAAAAAARECEiExA0EiURMyYYH/2gAMAwEAAhEDEQA/AGXeRp5PzzgayoUNjnVHZySvXS/vkfes64meLpGbORiRsfWim5LZZQCT315Op1L9dZmKTm6iO11Oe46zQJLy7RRm5lz+2aYE2pcFcDnvSl5HmPrEPD1hXTm35UsRL26O73UwHxDRxdXLojLcTYO57Z5VlHJ405F1gVAilgyfTlXTqMwzb3lwYpWNxKdOOLmjQ3VwzbSys3LtE/bnSa2tygGUyGO5BHKnbUraj84DrIzgHlXLu/6ahjrrlEGp31HlqO1F6+YRhi7asZxmklmMsoLkgE8O6pezDsgZIAGwO5JrlnVuL6OwXzmVdbMoB/SHGrvf9bK+NQHcu2Kx+uzbk5YNnnyq0FwuELZznc91dMqa0WuJFZWMjlOfaNR7qaLbWzN48xVJo9MQkUkhhqPcfGhRzByEk2x6vuqS/wDpYJPPLcqDDJLG420q5AIocEd5ISXuZVUb41nJq6KplwD2Tnfu8KvNqjOQ2dWzHxper8lJDEd51sbAE6l2bcgjxrhabSCJHB4EajtStrtIDjfwrss4WQ6Dgnh/Os2/6bhlrthLpydHAnNIpcz2nSHVzTyNG+Cupsj+jRgqm3LK24OcGlr+Dr7N2X+8t+2McSnMfLIP1q83fTN9A393cxX8kYuZQAdsOcYxVI57suT+KmKj/WaXnuPxJhcj84sZV/8AVjODVrRj2BnicH3V29zln1o4vroT466QA4GC5PLjTlldTs7K8znbmxob2wx1hxpA2Pdg12IqpDjfSftXK9bGpFulp54jC6zSpqDRsquQAQdj96US8uT/APcTb7jtmm+m1wsYO4EpwflWcnIY4YI+RrfN/wAUv1p/iJzE/wCekzpOO0e6negpXms3aR2ciQgFjnkKzpDphbkdJp70eGLB/iHyFX8/6nTKvO1eTjukbf50PqW4DnuCKYvY9N3KVOcuxOPeaGHBKpwOal/8VIraeRCyDY770PQ6swcaQeINacUkS5LqWLc84FCuFjmU6AF7jmuc6urjFaFtZVV4b58K0LSFngEII1Lk+5a5dWVzBAGKZBxq0sDgHgduRrX6Os5IYWmnTDOclSRle4Hu+ddercZn1whLeERIM4XdvGsqQkai2NXv4VsXcLmJyoAKk6u0NiOX3pCWymRSWVMk6cGRdyOI41y5la0rFhh2CdjxoMpMrZDYxvTKW9zGmtlHV6Q2zA4U8DjuqDo93lCjSqswB7QyCd9xxG3fXWTKgWrttG/HSpyPEZq6woqZJIx4UVIxJeFYk1SNl8E7hcZH2xXeon1qyhQsgyup1wRjPf4VLqGYLxpE6lyWjHAEcqTP96RkdwNEtgX6sovYkJCnOAcceNES2cku6qF9YHWDlc4B2PftWfHF0rI5B0DIOQfnTcUxVcSAsp2qfhHe6VdI60jIXhxGRxrghdsSAAQqcFtQ48ayakh0EaG9+9KTbsun1ic5zmmirBsOCnWIWXx5j60qymKIMMhm3+VWTF0dJXVSQPepHGj28irIG06k9UjwxjH0pRArRscEbatqvDPpxIvAjS4NSxdZMkZhndOIRyuaPaj1ccVzVbhusluTjfIb+vrR+jU1JKOY3rvb6c59OTPpsHxxYjANKW7EYHM0efBi6s929I27a76IOcAbb1z559Vq1pdK6zZQM2wJxnxAxSEQwkbfKtTpUa+hUYb6ZdqyoT+aTPDVWuZ6S01PkWkhznYeYrU9HvYG+IfIVlXJH4N19wH1rV9Hjmwb4h8hW+JkZt2sy4bN5cKN+24929JpBLqDj1lbIzzp5Ti8vSeUrH7mgvIS3Gs31V09EsZbLAFQOB4D+ddmmjxpVFAHDbjSkT6lKjjjagtJ2sZORxzXPxXWu1/GssLRBSoCByAQTpwcb+Iplp40WQCQsJQQNsYyefuxWEj6gBjHjT0M6MdL4Ge/hVup6OSXKGEhGbrSAR/qddgD35G9Z8E0c9skcjR9ZrcvlCTuANuWdvKqSSgnC8BzFVkjDOJkONWzgd/f86spp1XgeBI27IaHqjIAcqVOSp8D3jupa5uYUsJnRhNcMRGkukhmUg+vw3xz+9SVw0RXK6mPEeZpOZ0IVVIIUcuZ5mtS6AGeT8clzCcOgQ5IwCQBke7Ip25uLeSFYYNeY2dIy3KNtz8xuPdSROwwNXv2Fcic6iX58BWtRoSTRG2mtw3YUqYCAe1gYORyyNz411TC9xYZmwkSBX2O5DE492+KQGotw2FEBIAwMmoa3YbqJ5oJJWCvHnVgE7cvuT9qDDNbLbmJpAAZdRGk+rgjupMS/nzsMNnFTOljpzucisGnOtE8SEECWNz2ccRnPy3z9aRuyougqkFQN/CjQMpbPA43xSMxzOxHM7UzfZKZt5O1ICQVxz99BhAWdlPaR+/lQDP1RIHOiwtllfuOaeNjWh3MEkEzMDhW7qvYnE4bAU+qccxxo16dQDUosmh0Pcw+lam2Jpq67MjYzwHGkHJSUONiMGnpixkYMe0NqVlGoKgUlid9+NXk1sXDaegNPEgjzFZarhBjgDTt1ID0fHHkZbTkfU0rPhbcAesQTSJaFcS6iEGwX71u+jvsD/FPkK80u9el9HvYX+IfIV0Z/rLuOxc3QHOVj96XbIbJNMXntM37bg/vGll7T9rgNzWMcf8Ak90VNlfPdtQWfVjVxHOryPqdmHA5oWeyN+FMWdmIWLKzHkKsWOQAaDAxGpRuGG/yoiq2Cw4DmaeLHX65cWBAAC8TR8PEAZBlCN8DhQYd5AdsD9I7CtuHqIYl7IeQ+uzb/IDlTG+ba89eynJijG2N2/WHh4UCMARE8h9zWl0paxRxJLCWKaiNLDdfD3d3vNZbghgTw51XSUdNlDE8eVcY78BvVHcE7bDuq2r82CaYltXXOcY40ULkdngKDCzNjbIpxXWGI6sZbhnnTHPrqz0WzvjPCjKWKkhj4igGGWQlkQuOZjGcfSj2rNgoy+O/OmJ3bJqyZAY5wDzoVxjOefI0WQExZ4BWpWViRufdTxZ4/TQnXJ8aLA2NINBZt/fVo/XGOFTHe9etPNH1iyj9Vcik2jBydQPLatGwGqSQNuBESfoazYgWA7u6rjPPX+OrvIey/wCkQM+8f1n50Ubq8gXYrx/VrkcJPLUCQMUrIXglkgZuyrfWmNS6OJBkBuAGwFUncvknnVUAO44VJsYAFWQ32otek9H/AGF/iHyFecWvR+j/ALE/xT5Cq1PrOuEDTXQxuszEfWlioCEgYPOjXMpS+n4byMPvQZXyeztmsbXkvP8AkCdgR31UcOFFZc88864oTrMOSFzvjjTXXmRxOyykHHiKLNJIygM2RR0jtWUAxTAngTIP5UW4surj1KGJ7mG9PbNktLpG7KueZpxmMhC8N9vrQbYtGnXyDIJwBVYpda54HJ+dI1LBJ2aSCRRkkHIrNJ0nDD31qRtGZFRmyGOG8M0r0nHicNjBZASPHgfuDV+JP/SLKpzimJNCyY4gUIA93GoeO4yOe9HTNFEzHZR2fGumOSY6sHHfQgHWQaGJU9/KjvJJIxQOdI48hiox16vpQKF9450aLSq6240DO2Adq6DhRk8aaxfcPSlTCw1bg4wB96SdeyuaMG1RqeajB/r3UM+PDlTa483PRZl2q8SkP3k7Y7qJtnAG9FZerhP6zeVV1vczBLeUR/imzt1RQHxII/jS8acMd1RUOlUH6RzimyumTsLnu7qmuk+ZFpB1KxR8HJ1t4DkP4/Ssq83unPfjP0rSkDGM5BLtxPec1mTbzP78VuN8pGwGzcKjnU23CuAVbFFz3qCvRej/ALC/xD5CvO16L0f9if4h8hRYyLiJpb+40gnTIxOPeat1CMMyvoIHCn76WVZXjQFAWPzpaC3aZXkcDq1G5bmay433Shi2OltQ8ONCK9rOfnitMRpbxghSQ/AjlQcMr9SQuhzjbip7xTGLvNctGCTRmQcfW91NSzNJNlz76RQ4kKncjfPDOOVEikEhII3IABrfMYt9u3cmHZP0T2tqHaKNeDwqXHakeXIwANvl/wDFCSYxoWxuRgVmxrykgz9iYg8jgVzpKRpLpTjfTw95J/jVVYSIAePeakjmSfrG2GNIq34zx39lCKlcd/lQzx76PkMSWxsNhVANyeXM1l256FXBTAGBiqYb1aIg7AYLkjervoZNaHHeOYpjz3v2V09/HNW0GR8qOznAqpcFstv4UQT7jbgMDwpi3qyIAY2bPqnj4UMswyOfOrFicmrooEbHGSR9t6HN/tDiOPAk4FMMhYBAcsd/fSM+dK4yBmmIryMQgOraxzHf31Z8db+W3yi6xsWx9abjTtADteNAtpzdynXnA544/SnUco2LdTnkWHkKmNf9fTt3i3REP94Rk45V58DB761L7ESNly8h4nOcGswCtN8f7WFWrgrtVpK9D6P+xP8AEPkK89XofR/2J/iHyFSrCM7NJeyqX2DtjIzzrusS6Yc4AOXGfW7h/XjQ7htF3MVwCZGGTy3o7QGBgB6wGSRx/releSdX3Sk0rszKwOSeA5d1XVyJlMozgbjwosxGQ5AJ5nvrsBVx1mBr/rerJ7cuqiWzQyde+P0mVeZpSJGWQRhSW5Y8eHnT7rNcygIp0sce7FUuZha3BZU3HAk109RN/pO8Tq3EZAyvrY5n+sUuozgb4NNvIbgB9PaU6mx/XCl1x+jwzsO6pZ/YtvpIzgnO22KuWGgDG6kEg0CfBbIOx5Cu3OVl6pj2owFb38/vtWbcOeL17i0xMczKMEcvEUcgNbpoxvx99AQM0e4BC7biiLp4LsOPGsOk5SPWp2/+K44Utk43+1GW4EQ0ywhzxGMLt38KBcTC4YBIyq+JonjIX3BwRg0RfWBPCuSAiQlvW51Ukt7qHU0UHWduFMSkJbsccgooUAyPKpdtqCoP0TvVn+3Ln/LuQF+2hHcMigAUUnY+40MVI+lF45ZIgRG2M78Kcj6QCrh1cnwPH3mk8VMVpLJV7idrhwSAqj1VHAVQCu4qUErtSpQSvQ+j/sT/ABD5CvPV6H0f9if4h8hUqxl3y5u5hj9NvOte1aO6tk1sEcKAdRxnHjWbdkm7mAXPbO/zq1vG2CCSi881bHzp1ebR5oUWTS2CvMDmaNaRDqXRAFI3+VL6oi6qhJI2G1OxG3tCZZpcYGdxgnwA51ZM+tT3TKQx2lsZJ8brjT3Dn8683dSNcTuzHHaOO7FNXl/NeyjI6uJfVT+JrPkJLBU3qW7U66luT4vGAMd/I09bwpLA+rdwMqT4b0msZVVWQhT40zLdRQW+8wJIxpTGo+Hh76682Se055vVyF10QPJcgbgkQqebd/uHH6UhjG1dkne4k1OAABhVHBR3CoMrx399cb7r3c8+Mwxb3HV5yMnbbhmmAgmjMkWQFODnl4GkQVz3UaIyI+uBmVwOXdUcO740SVHOGwAq+NLvhccdRrSW8jkiZZtEcveyZU/SkJgGfUuCB3UZ9S7Qy2dOeVW2YhUrjadPZ+dVRtOSo35VWfphpRECq+tw91AyTgc65j5milNKkjnRJOZkgTDALd1UWiS40AZ341RaPdz8WFdrgrtUSpUqUEqVKlBK9D6P+xP8Q+Qrz1eh9H/Yn+IfIVKsS8uoLdm1fh3YsdsHUPfSf4pZyDGoCnOwGKzr32+45fnW8zVY30DY4HKrLXj/AG5/02Vvkt4SsMaRvjBZyST8sVntMOsaRpNbnix3J/lSww54kHv41xkKk5PzpXL3fVoxkLcT8u+l3kIfIwMV0HuOaoRvWcdfyk32KJmYdrTnwAHlVJlBTV3GueFWbJjIFab5md7ABscijr2lzxHlQQKspKnKnFR6epq7KORolvchCElyFzsw4rQmYtxqmKJ47MrTn6uUDVux4OvBvf3UuEIHY2oFuSJNJPZPKnNJU5U/I1vma8P7c+Nwt1Z4VZAq7cTzNXknUbHj4VxTGBnUAPvTJ/GZOs9uKuo7jAFclcY/0j71Gmwuy4FAZi5yxrNej8/yu7ULFjXRUAokcUkoJjjZwOJUZxUelWpV5IpIgDJGyA8CRjNUqolSpUoJUqVKCV6H0f8AYn+IfIV56vQ+j/sT/EPkKlWMK+H9uuPit50EimLz225PdI3nS4Jq483dttXXbfnRtSvGARQV3GOdEKcMbd5rWPNfoWyjFVzjJrU/I4ksjefjYBAuxfDd+OGM8aV/CWhGB0lFnxicDyrL0c/nf6UHHNXQ9oimLno+e0hE50TQHhLE2pf/ABQFHA86Otnv2G3rt7zXQKqNzVxR1TFcxVqlEUIq7SysMFzXKmKFkv0PG+9W+VWxUorhy3HlUArS6Et7S7vVt7pJGL506Wwuwzvz+9J3Sol3OkY0osjBR3DO1ByJVw0jjKJgY/WJ4D3bGjSwXDWSXkmOpZ+rQcO/gOGNiKE2Pw0ffrbP0Wmck9AsCSQLtQM8uyagpHbXEVib1SFhLaMH9P5cCKDIqlVkQYVtiv6p/lTkTFugbgMxIWdAoJ4Dc7Uovssv7aeTUAqlSpVRKlSpQSvQ+j/sT/EPkK89XofR/wBif4h8hUqxj3sf9suPGRvOl2Qrg8jTl8mq4mI4iRvOkzwwa62Y+f5W2uvGRuN/GppOMk1EVmGAaOkOOeaZrF6z60YULeil0o53A/7axXjZFzjbvr0MSY9GrhV5zD/trEnUpnVsDsKz4+rXfzu8w96M3JW+aylGuC5UgoeGcZz9ARSF9btaXs9qMsVfSuNyQeA+4p/0btzJ0ssvBIFLMeQ2IHn9qP0cU6Q9KXuSAUDMy+OBgH+NZevZSEPRnWXH4Z7qGO64dU2ePcW4ZoH4ScXZtWTTMDgqxA+52o7T2sN08i20ssyyFtUsuBqzxwB3+NC6QvJOkJjPOkavjB0DANFNXPQtzayIkjxKGUEuzhUU54ZPE+6uXPQ8sFn+KSeG4iBwxibOmmPSj/EIM8fw6+ZrnRBP5H6WXPZCAgeJB/kKBXoqwHSF2sTSrGvEjPabwUUW56LSOScpfWQVWbEfWnUB3e+rejQz0zCe5WP2rPuN7mY98jH70F7azkuQXDJFEpw0sraVB7s8z4CmLrol4LP8XFcRXMIOGaM+rVIoLyeyA19XZq2QZG0pn+P3rQt41j9F7/TNHLmUboDgbr3gUCno9/jdt/u/4mk7r2uf4jeZp30e/wAbtv8Ad/xNJXXtc/xW8zUHI2GGjc4Rsb49UjgfP60ybqWGw/CNbwGJiSJdOST3g5xkZxSVWSR4/wC7dk/ZOKByC8lNg9pHbW7Rn1pGXcHkSc4yOVKyMuFjQ5Vf0seseZqryPJ/eOz/ALRzVaCVKlSqiVKlSgleh9H/AGJ/iHyFeer0Po/7E/xD5CpVjOuGU3k44gyMD780tJDk9mqXpK39wVJB61vM1eNta5J3512ncsyvH3+N568oiB0GNIx4iiJMmQHX3kCukjHOhsBkZG2d98Zptnxnw56+xsL0nYL0c1ni4I9YuFA3znvrKMnR0sgLyXZX9URqPvqNaFv0Zb33Rk9xaidZoyRoZgwJABwMAcqw2UKQfpWL1Xfnif3/AONC46TKWhtrSH8Nbn1sNqZ/2jSlney2l3FcR4zGfV5EcxVQrP2FGpm2Ud55VqdLdGWnRcUA/PSTSqd9YCqRjfhvuay68z+1S8m6Ju5muP7XC7nLoqqQT3jekibaSdco8MAHBe2x9+cDNBqUaafTN9a9IyrNEJkkRAgVlGkjPeDtxrtje2dt0fc27/iGe5XDMqLhduW+/GsyuUDvRt4nR/SKTqGkiGQcqAxBHdn+NdvH6Nd5JLZbos5JCuQqqT9T8qSqUGoL6yn6HhsrsTI8LalaNQc8e/31e3v+jk6MuLF47lUkbUGBBZuG/cOHCseu0NaXR15Y2d/+JKXACAhIxhs7YyTkb8dsUpevbyXDy27SkSOWKyKBpye8E5rqTW46Okha31XLOGWbPqju8/rS1B2uV2mujJhFfwAxRSK7qjCRQ2xONu40Qpx4VK0Onv8AGrnuBUf/AMikKK5UrtSiOVKlSgleh9H/AGJ/iHyFeer0Po/7E/xD5CpVjDvvbrj4redUiYhscqJfe3XHxW86ACe6ql9m9TYzVDlvE+FCDsdsn3V0Mc7/AFrevP1LGv0deHo+0gn30G5YOO9dK5/n8qX6cshaXzaB+al7cZHDxH9eFGnT/oVowHrSO38P4UxAh6X6Da3ADXVofzfiOQ+m3yFZsdeLvpl2f9nhlvjxj/Nw+MhHH5DJ+lP+kAzadFN3wnyWs/pJlWRbWI5itgUz+s36R+vlWj0+P+ndEn/2v+1ajozrW0R4HurmQx26NpwuC7nuUH38ab/A2V10bcXNkbhJLfBdZSDkfL50tD0eDYm+uZTHBq0qFXUzH7Af+Ke6PeEdC9KmFJF7IBLsDnj3AY+9Ap0Jb2910lHFchmByVUcCQM9rw2ot6eifxlzrF91nWMDp0ac55eFU9Hf8at/AN/xNJ3nttznj1r+ZoLwWw/Ctd3BYQK2hVXYyN3A8gO+mRYwXfR0l1Y9askB/OwuwbbvBwOVNyOI/Ra0kjijkCynXrXUFOW38vrWW3SN2yaBOyJw0RgIPoMUDnRPR9teQXMsspLxIW6v1QNjglvlQBD0eLGVjdu92uCoCkKfAZG/v2pnoMf2bpTHD8MfI1kDgKg05OjrePoU3qTmaQuFGBpVe8Y40taWgnSWWWURQRDtHbUx/VUczToH/wBKH/8AJpS16P6+0mvJpRFbwnSSF1MTtsB8xVDcFj0ff21wbNrlJ4U14lIww+VZ1l7da/GT/kK1+hDbiPpEwLKCsB7TsNxvyA2+prIsN7+0H/vJ/wAhUDXTxx01dHxX/iK7dWtv0c8UN1HLNM8YdikgRVzyGxzU6dBbpu5UDJLKAP8AaKND0rHJEtr0vb9ckfZEg9dP6/rNUIXiW6TgWjs8LKGGogsCRuDjnQKd6W6PHR1yqRvrikXWhPHHdSVBK5XalEcr0Po/7E/xD5CvP16D0f8AYn+IfIVKsYl97bcfEbzoYAI447zRbwM19cY4da3nVNAA3Pia1zNcv068YGzDgowK7E4VwXQOo4qSRn6V3RkZJwOVUI+taxw85Y1h0qJLeO2azhEMZ7IBYEfPNLwXctjcNLb4DMpXB3GDXPwemcxmZewup2weyP6IqzWjvqGpQyuUPvAJ/hSxvjvb7KRNHGfzkQlXGNJYj57U/d9Lm8hSKa0h0xjsFSw07Y76Ua2YQCbI0lNYH+7GKvLZPHLHHrVusYJkcjtsfqKxjv5QW16UaCxezlt47iFjkByRj6US26akt45Yha25ikGOr04A9/M/OlDa6UuGaVQYG0lcHfux76utg5mkj6xQVwAd+0SMgUw8o4t/NHeR3USxRvHsqIgCgd2PmfGjXXSn4hmdbK2jkb1pNGon67Z8aWFq5t1myNJVj7tPKuTwdRpBkVmI7SjiuwP8aYumLDpOaxR4giTQSetFIMiqyXw0sttbQ2wbOWQZbB4gE8B7qGto7NbrqUdeOz4e+ux2bO4RnVD1esk523ximJ5Qaw6Tbo+N0it4WMgw7Pk6hvtxxzpOVkdgY4liXHqqSR9zVkgZrkQEhW1aSTwHfV4rR5UkIZVZGK6TzIBP8DRdhn8q/wBi/B/g4Pw+c6ctnOc8c5qtl0m1pBNbmCOaCU5KPyP9Y+lBNk+iFg6nrSoxv2dXDNDEDFHYEHQ4THeTn+VMNPWnTMloziK1t1idcGMLx8SeJoKdI6LhJvwlvmM5jRVKqh79uJ99UNmfxS26yozNkEj9EjOQfpVI7fXCsnWKCziPSQc5ph5C3t9+NmMz28aTEgl1Lb48M1ae/guZWmm6PiMrbsVdgCfEUIWjFJW1rlCwA/W07mqtausavkEMqsB+1n+VMPJ28u5b2frZyM40qqjAUdwoFEuIeolKdYsmNiV5EHBH2odD6lSpUoJXoOgPYn+IfIV5+vQdAexP8Q+QqVYy7gYubk8+sbzNKPvtT92P7TcftnzpJE1uRXWR5P0vu1xiWUHkNqkSAgnNXKFMiqZKnOcVf64bsyNCSaOS6mBkUK8WhWxgcjv9KsLmEtO5kC5kZ1B4sCpAx9ay9W+9cGWNZtdvz5t906Z4/wAmtCT2+rGn36tx9MUaa4g69GEgcBmkOOXYAA9+RWacVMVnXo8Tc8sbx3elt5erKjx5j5UytzAbuVjKAodJAf1sLggeNZVSmr4w9FcRiyaJm7RRiB3NnYfQ0O7ZDBColWV1yNQGDpwMA+45pauVNXxaPXwarfDgGFgM54jQN/qMV0TwyT6mlVA9uASeTaskedZtSrqeJpZozezzt6p1lRnBOc4H3ostyqLddS6lpJcg4/RIOSPrikalTV8Yda5GuzQMOqj6stgcxxz7qqJEhEuHVz1yOunmBk0pXKunif6yCG9lmEglDBmAXbctsM9+KqZIlOFcaRd6x+z30nXKani0Fni6ucmRch5So5tqGBiqyXEb2KwlwCoTh9/pgUlUpp4mb51eRCJFlkC4d1GzbnB9+MUtXK7UakxKlSpQSvQdAexP8Q+Qrz9eg6A9if4h8hUqwjcEG6m326xgfrSbZhlJxkHiKl3IY764/VMrZHzq3WrIufWA2I7q683Y836cWe/4Kul0BAJFVaOPG+fpQFkaByVOVPEUwLmNtu/vFdZl+/Xi6465uz4CY05jT51zTGAT2tu80SeWIbNpz3Uszazsdq59yR6Px8r9dAXO7ZPhXcYrgGOJrknq5UnHOuT1yuGu1UV2jTtSpUoJUqVKDldqVKDldrlNr0ZfOoZbObB4dmgVqU3+SukP8nN+7U/JXSH+Tm/dopSpTf5K6Q/yc37tT8ldIf5Ob92iFKlN/krpD/Jzfu1PyV0h/k5v3aBSpTf5K6Q/yc37tAnt5rdws8TxMdwGGM0A69B0B7E/xD5CvP16DoD2J/iHyFSrGJfe23HxG86DE2iTJ4HY0a99tuPiN50uaqX36NOMjcc6ARpNMQ3ojhWKRGZRq3Db7jFMC5V0Xq12XIO/rDhgjHdXSe3l758frNlCyEb4IFUCMOB2rTMuUQMralOchuNKTanmd8Y1knFS804/XJkoOoZwTV+KnFUZdNdB7WRwFc3p++4grtQ+salVXalSrLGzeqM8M/OgrUq/USDOVxjxrrQSLxXlnY0A6lEEEhGQBt4/131OolHFeeOIoNL0Zgjm6UzKATGhdAe/IGfvW893MJictscaRwznh/W9eQglms5o54m0SKeyePvrZX0nOQ72MTSDi4bH8KjUejmbDjAycfr4quvCq2CdxjtDHCvOS+kSzHMtgrHAH96e/PdVR09EDkdHjOc5648c57vCqa9KG7PIY56x9640m3AD/fxrzR6eiYYPR+wOcdcf5VD07CSxPRynVx/OnffPdT0a9Lq304OOB7Yq2HBUhGbf9YV5hunIXBDdHBsnUczE79/DxNHX0qZFCrZKFAwB1v8A4qGvR9bJnHUn35pPpmJLjoiczqFKKXXPIjh/L51k/wDqx/8AJr/+z/xSHSfTdx0jH1RVYoc5KqclveaGswV6HoD2J/iHyFefr0HQHsT/ABD5ClSMW99tuPiN5mlzXtqlNXHjUiRlzk55iraWj3Hq17CpTUvOvIiQjfl7qq7ahnI+VewqVfKsf8PO68WyFhkVUbca9tUqa3OXia7XtalNXHi66GYYwx28a9nUppjxmts51HNQsxzljv417OpTTHjNTfrH61NTfrH617OpTTHi8k8STUr2lSmmPF1K9pUppjxdSvaVKaY8XUr2lSmmPF1K9pUppjxdeg6A9if4h8hWpUoSP//Z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images-na.ssl-images-amazon.com/images/I/51KCQNuv1M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00306"/>
            <a:ext cx="2476500" cy="31527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8596" y="1214422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Dental Materials: Foundations and Applications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John M. Powers   </a:t>
            </a:r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2017</a:t>
            </a:r>
            <a:r>
              <a:rPr lang="en-US" sz="2800" b="1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2050" name="AutoShape 2" descr="data:image/jpeg;base64,/9j/4AAQSkZJRgABAQAAAQABAAD/2wBDABQODxIPDRQSEBIXFRQYHjIhHhwcHj0sLiQySUBMS0dARkVQWnNiUFVtVkVGZIhlbXd7gYKBTmCNl4x9lnN+gXz/2wBDARUXFx4aHjshITt8U0ZTfHx8fHx8fHx8fHx8fHx8fHx8fHx8fHx8fHx8fHx8fHx8fHx8fHx8fHx8fHx8fHx8fHz/wAARCAEcANwDASIAAhEBAxEB/8QAGwAAAgIDAQAAAAAAAAAAAAAAAAQDBQECBwb/xABFEAABAwICBQcLAgQGAAcAAAABAAIDBBESIQUGMVFyExQzQVRhkRUWIjU2cXOBobHRMsEjQlLwJJKTotLhJURTVWOUsv/EABUBAQEAAAAAAAAAAAAAAAAAAAAB/8QAFBEBAAAAAAAAAAAAAAAAAAAAAP/aAAwDAQACEQMRAD8A9dFGwxMJY0nCOpazup6aF00/JsjZm5xGQUkXRM4Qq3Wf2freAfcIDy5oXtdOjy5oXtdOuXoQdQ8uaF7XTo8uaF7XTrl6EHUPLmhe106PLmhe1065ehB1Dy5oXtdOjy5oXtdOuXoQdQ8uaF7XTo8uaF7XTrl6ZjqYxhxwhwAAPy3DvQdH8uaF7XTo8uaF7XTrnbquE/8AlmAHbYBbSV0Ty7/CRWIsBuytdB0Ly5oXtdOjy5oXtdOueNrmC4NMwgnYd1gLbO76oNbGcxSRj0gerIZZbO76oOh+XNC9rp0eXNC9rp1zaombKyNrYmx4L3I69n4UCDqHlzQva6dHlzQva6dcvQg6h5c0L2unR5c0L2unXL0IOoeXNC9rp0eXNC9rp1y9CDqHlzQva6dbw6W0TPKyKGpgfI82a0bSVyxWWrvr6h+KEHUOSj/ob4JSraGygNAAw9QTySrOlHCgai6JnCFW6z+z9bwfuFZRdEzhCrdZ/Z+t4P3CDl4QhCAQhCAQhTUsBqaqKBt7yODfd3oLFuibavy1rx/FxNc0X2Mvb6kjwVQuhTUYmopYGgAPjwNy2ZWC5770AhCyASbAEnuQYQsua5v6mke8LCAQhCAQhCAQhCAQhCAQpmU7pIjJGQcP6wcrbs9iIqd0pPpNZZwbdx2k7B9CghVlq96+ofihISNDHWa8P7wDb6p/V719Q/FCDqaSrOlHCnUlWdKOFA1F0TOEKt1n9n63g/cKyi6JnCFW6z+z9bwfuEHL0IQgELLcOIYr4b5222TMtGQzlaZ3Lw72j0m9zm9X270Cqs9XWl2l4rGxAcb/ACt+6rnNc39TS33iyuNVm4tJuO6M/cIPaRC8e1Jx6I0a14e6kix3ubi+achGFq1cLEbj1oJeb0z2BrqeItGwFoUkcNPEf4cEbPc0BYYbgBbhBpU0lPVxlk8LHtPUQvI6b1XdTgz6PBfGBdzCcx7l7O6DYjNByZC9DrFoGSmlfVU7S6F5uWgZtXnkAhCEAhCEAhCED0IjfSta8tdhBLWukw+lfZbdbPf3rWldyckgFQaY4wDgc4AtzuMr9y2hq5IKdrW8qAGXBZLa3pfqAtkeq+5Q8m5k8rDDyzmuIIJJtnvCAq3FxjLpjO7Bm4knrO9NavevqH4oStUHAQ4oxH6GTc8hiO9NavevqH4oQdTSVZ0o4U6kqzpRwoGouiZwhVus/s/W8A+4VlF0TOEKt1n9n63gH3CDl6EIQZbhxDHcNvnbbZPzT1FM1jaaCWjjf+l2YfJ73dfuGXclKUsFVCZbcmHtLr7r5qyp3zsFU99bCZZG3Y4zXIfiHpdxw4s+9AhVGrJYawzFxHo8re9u6/UrLVY20g/g/dVdQxzH3klZK52Zc1+LxKstWTh0i7P+T90Ht2bFiQ4GZb7LaPNq0qhaInvCDZkmW1SsddJxAWumojdBOEOG5CygjycLOF+4ryOt1BBA2OoiYGOcbG3WvXOVHrpCPJLHgC7XhB4VCEIBCEIBCEIGcYbFGOVe27cwBcfqPeiIxyPe6Zz3OMgOKxJcM7/M5LEVI98Qmc5rIjf0jncgXIsP3shsseKVtnRxufibgGbSL2yJ79/zQa1MfJFjbODsPpYmkXNzv7k5q96+ofihJTvY7A2O+BjcILtpzJv9U7q96+ofihB1NJVnSjhTqSrOlHCgai6JnCFW6z+z9bwD7hWUXRM4Qq3Wf2freAfcIOXoQhBPRAOracEAgyNBB681tzSLt1N4P/4rSkDzVwCK3KGRuG+y98lmmpxO55dII4o24nvtewvbIdZuRkg0mibEQGzRy362Xy8QE7oKTk9Jx3/mBCVqYGw4HRycpFILtdax3EEdRWKR/JVcT9zgg6XD+kLZ9gCTmL5hQUrw6Np3qeQYmkIFD/CkczcclNCb5qKWzsDs7/pKmiFrIGWnLNbLQLYINSLvCptbxfQztwcFcO2qu1mDX6Dnv1C4Qc6QhCAQhCAQhCBilbPcvhcWAZOdfICxOfdkVNAzDPMJmtEjHWI5RjADnfIix+S2oaeRzC40j5WvyDix5b1/099liFt66cRgtGM2DnlrxnsAzN/kUEFaQZha36ep7XfVoATWr3r6h+KErWkGcgSSyWyPKDNvd3/T3JrV719Q/FCDqaSrOlHCnUlWdKOFA1F0TOEKt1n9n63gH3CsouiZwhVus/s/W8A+4QcvQhCDeIvErDFflA4Fttt+qysZ6bSEkRiZoqWFrnY3hkL/AEjnbbewFzkN6QpWCWqhjd+l72tPuJU/kuv7JP8A5Sg1qmTwxwwz074C0EjG0tLrnbn8h8ktexupJ6aemcGzxPjJFwHC1wokHvtDzcrSRvHW0K0xZLzGq8+KmMd/0lelYbhBHNYADe663i2IkGJhHXtHvWkRvZA03YtxsUbVJ1INH/pVfpyPl9CztG3DdWD9iXqW4qSVp2YSg5ihZcLPcBvWEAhCEAhCEDVJhLHgtiL7gjlQbWzvs+SJpomzOdTxMAN7Bzb4cz1HLZZFEB6TnvMbQR6QlwZ7th/6UVSXGplL2Bji83aNjTfYg1llkmIMjy4gWF+obhuCf1e9fUPxQq1WWr3r6h+KEHU0lWdKOFOpKs6UcKBqLomcIVbrP7P1vAPuFZRdEzhCrdZ/Z+t4B9wg5ehCEEtM4sqoXhuIte0gXtfPYpvJdZ/6P+9v5SrWl7g1oJcTYAbSVbjRk1Dm6ilqanqaI3OjjPf/AFHu2e/YgrailmpS0TxlheMTbnaN6hTFW2qEuOsZK2R+f8RpBI7r9SXQXGrsxZUvZfaLheygfiaCufaPl5Gtif1XsV7qnJaRnkUD3VktCAHEgZH6LdpuLrBycCLd6CRmamtkoWjC63V1KW+SDBGSVrXCOjlcf6Sm1Taztk8kymM+/wByDwBN3E96whCAQhCAQhCBuCRlPGzHd3KekRhBDQDYGx2nbu+qgqGvbUStldieHkOdvN8ysCaVoDWyPAGwBxyWrnF7i5xLnE3JJuSUGFZavevqH4oVarLV719Q/FCDqaSrOlHCnUlWdKOFA1F0TOEKt1n9n63gH3CsouiZwhVus/s/W8A+4QcvQhCCSnjE1RFETYPeG33XKw1uKJ78VsNst91iN7o5GyMNnNIcD3hWrW1eAB4oIi8AhkjY2uI6rgjL52QV0kQZTwyAkmTFcbrFRuY5lsbXNvsuLKesfOZWw1DGxOjyDQwNAvnfLfvWtVblBm29s7W+tutBCDYg7l7jRkwqqGN4OYFj714ZX+rNZycrqdxydmEHqoZSRntCYBHyKRcCyQOacjtTMbrhBM11nBp2dXcpibhLnYpYwGsaBfD1XQbgZKm1pqOQ0W9p2vyCuwQAvJa6ucRCL+hdB5JCEIBCEIBCEIBCEIBWWr3r6h+KFWqy1e9fUPxQg6mkqzpRwp1JVnSjhQNRdEzhCrdZ/Z+t4B9wrKLomcIVbrP7P1vAPuEHMWMdI9rGNLnOIAA6ynHM0dCXRP5xM8ZGWN4a2/c0gkj5i/codHzNptIU08l8EcrXuttsDdZ5vTdtZ/pu/CDdtMyPSFMwvEkMj2ua61sTSbZjq6wfctpdHaTllfJLR1TnvJc5xidmT8lDVGPDAyKTlMDCC4Aj+Ynr96gz3lA9WQzQxUYqYXskDS3C8WcWh2W332+SgrHB72kEkWyuST81C02cCb5G+RsVNWBwkBcXnFmMe2yBdS00xgqGSj+U3USEHQop2VVK17OsLMDy02KodWq4WdTPOf8AKr57cOYQOtKGOMTyNrXZ+5LxSbAdiYvibY+9BI14OWy+xV2m9GeUqbADZwzBThJaWuAuQc7bky2zhcIOZV2jamgdadhA6nDYUounV9HHWwuhlFwVz3SdA/R1W6F+za07wgTQhCAQhCAQhCAVlq96+ofihVqstXfX1D8UIOppKs6UcKdSVZ0o4UDUXRM4Qq3Wf2freAfcKyi6JnCFW6z+z9bwD7hBzBhDXNJaHAG9jsKsacMmYZpaSmhp2mxldj27mjFme7xsq+Nwa9rnMD2gglp2O7k/NpKOpeDJQxutk1oe8Bo3AA5II+Up5dIwGGBsUIe0EON8WeZNzl7ls3RtQIZAWxYiRb+Mz59aiq2mKZmKkFPkDyZLs8zmbm4W1qGpOWKked93x/8AIfVAVkToKemjkwYwHEhrg7r7lFVG7mnCBtGQtf37z3rNTRS0kjGTgNDxia4G4Ld+/wAVrUPa8tLSDYWNhbw7kEKELKDenmdTzNkYbEFe60dVsr6Vr2n0rZheBT+itIv0fOHDNh2hB7UCxIOxTQvxDM5hKwVcFZEJIXgk7QphZpDh80DYstowIzkTbvKja663CCci+xec1v0e6ejbUxi7ov1e5X8bwCGk7TYKSSMSMLHgFpyIQcmQvT6e1aMRdUUDSW7XRjq9y8yQQSCLEbUGEIQgEIQgFZau+vqH4oVarLV319Q/FCDqaSrOlHCnUlWdKOFA1F0TOEKt1n9n63gH3CsouiZwhVus/s/W8A+4QcxjwB7eUDiy4xBpsSO4q6p5oy8jR0sMALHjA4YJb4Tb0yT122Ee5UaEEzoZY6gMqI5GvJF2u9Fxv71YltdHcUlIylG+Mgv/AMxNx8rKvpv41VTxykvZja2xPVfZ9VL5LqP6qb/7UX/JBDUQzxP/AMQCHuzuTclE+CzeTFmm52deWSJ6Z9O5rZDH6Wd2SNeP9pK2qnlzmgkG3dYjuQQLay1CkaitS1YspQ1GBAU9TLTPDonEdy9ZojS0Vazk5LNk2WPWvJFizG50bw5hLXDYQg6Iy7fQPVsKmaeoqh0NpdtYwQVBDZ27D/Ur1uY70QHExwcE4M2gpYZiykik5P0X3w9SDdzcs15zS+rMVa989O7kpjnb+VxXpHEOFwbgqBwtsQcvmhkp5nxStLXsNiCo17jT2gvKTRUU1hUtFiDkHj8rxL2OY8seC1zTYg9RQaoQhAKy1d9fUPxQq1WWrvr6h+KEHU0lWdKOFOpKs6UcKBqLomcIVbrP7P1vAPuFZRdEzhCrdZ/Z+t4B9wg5xo6RkOkaWSUgMZK1ziRewBUM0b4ZXxygte0kOB3rDG43taXBtzbE7YO8q0Y6djWt8o0TsAs0vbiLR3EtuEC0jnU3MHOb6bGB+E7sRIH7+4hEOi6iSxkwwNLS4GU4S4AXuBtPyCiqTJHU8oals8pOMyMcTnfeetMRaSaZMdVTtlfhcOUZ6D8wRc9R27r96BWZtO14bBI97f5nubhv7hcoqs5MrEAkXtY/PvWZY4BIwQTF7HbS9mEt94ufuipeHuaQ4OsLZXy7swEECkYVGtmHNAw0LcNWrFM0IqPAsFinwowoIWAscHNJBBuCOpeq0NpptThpqqzZtjX9Tl5vAjBZEdBsQs3uvO6G02Rhp613c2U/Yr0O0XBv3oAOLBbMt+y3IFtu1aX3oabGx2IMfp2LzGtmiWlh0jTtsdkzR/8Apepdbq2LUxNlY+N4xNe0tcD1hByxCZ0jRvoK6ameD6DsjvHUUsgFZau+vqL4oSLIZZGOeyN7mMF3ODcgE9q76+ofihB1NJVnSjhTqSrOlHCgai6JnCFW6z+z9bwD7hWUXRM4Qq3Wf2freAfcIOdaKAdpWia5oc0zsBBG30gjmcH/ALlS/wCWX/gtdHCR2kaUQuDJTK0McRcA3FiomxF0EkoIwsc1pHXnf8IJmU8QrYIuXjmje5oc6PEALmxGYCso4a6VtQ+o0cSY24oWc3sAcQFgLZixJt3e9VHIOPIBnpOmGTRvxEW+iZfFo+B/JvkmncMnSRWDPlfMjwQR1nO2vZzyN0RA9Bro8AA7m2tZaVdw8AsDduxtv2CKqnbC5hjfykUjcTH2sT1EEdRBWKgODmhzWh1s8I/v6IIVkZLCEDEbkwwpJhsU1G5FMBbgKJpUrSiNg1bYLrZqkaEEBj7k3R6TqaEgNdykQ/kd+yxguo3xoPSUWlqass0O5OT+h/7J8gEEb14ZzO5WFDpmelAZNeaPvPpD5oPUMDmnbf3qRrSTeyrafTVFMBeURk9UmX12JsV9L1VUP+oECel9A02lpGSyOfFK0WxNtmO9YoNX6KjiDHQRVD7k45WBxPyTkmk6GJpdJWQAD/5AT4LymndZX1YdT0BdHTnJ0mx0n4CDOtemW1Tm0NK+8MZ/iFos0uHUO4Ks1d9fUPxQq5WOrvr6h+KEHU0lWdKOFOpKs6UcKBqLomcIVbrP7P1vAPuFZRdEzhCrdZ/Z+t4B9wg5rRyvgrIJYm45GSNc1tr3IOQViDK2N0Y0HZryCRaXO17dfeVUtuCMN8V8rbU/E6p8nVHpS35SO2Z3OQazzvgrKaQ0nNuRsWx+kL2cTf0s9qPJ3KkvpZ4HxbQZJmxuHcQ4jP3XCjpTIdIU3KlxPKN/Vt2rPI0XbJP9D/tBir5Johp4pBII7l0gvYuO23XYAD6orgQ9gcACG2thtbu2Dx+qimZE1zRBK6W+9mHPxK2qo+Te0WAxell3/b3IIEIQgyMlNG9QLINkDrXKZjki16Yjein2FTtSUb01G5EMNC2LbhasKlGxAs+NQujT7m3UTmIK97Cl5GDcFYvjS0rEFc9oB2LQhMSNzUJCKiKsNXvX1F8UJByf1e9fUXxQg6mkqzpRwp1JVnSjhRDUXRM4Qq3Wf2freAfcKyi6JnCFW6z+z9bwD7hBzjR0Ym0jSxOc5ofK1pc02Iudo71NbS26u/3qHR0nI6RpZMDn4JWuwtFy6xGQ71rCKmeXk4nSPfnkHHqQStZVvr6dk7pWTOc0MdLe4zyOfVdR00DJTI+V5ZDELuIGZzsAO8/a+5DoaltUyKQPbOSA3Ed+zNbT1c1TAQWRsjDg5/JtDcTs7E/XxQazwxtMT4HkxS7MeRYQcwfpn3rFU5jnNLNtvSsb593d/wBrMhk5vTXDAwYsHfnmT/fUsVOAuZyYtlnmP2CCBCEIBCEIM3UjHqJZQOxyJyKRVTH2KaikRVrG9MNcq6ORMskRDYKCLqFr1KHII3tSsrE8c0vK3JBVytzUDgm5hmlnIpZ6e1e9fUPxQkpE7q96+ofihB1NJVnSjhTqSrOlHCiGouiZwhVus/s/W8A+4VlF0TOEKt1n9n63gH3CDmtJPzWrhqA3FyT2vte17G6mkkp4KeSKlkfI6YgOc5mHCwG9tuZJsT7uta6MDDpOkEoaYzMzFi2WuL37kwzRlQKSYOjj5QvZhvI29s79fuQLioaw0Thd5hF3DZb0ybf3vWwkomxubyVTZ1j0jfwt30/JVFDDUBoBAx2cDkXnaR3J9g0hI2c1Qjlc1t4GvewhjrgeiL2AsTlsyG4IKqpljfFCyGORrGA5vIJNz7gsVnSNzJy33/cqSsFWZoxXPfI4izbyB1hfYDnZaVos9ou7Zf0tvjsKBZCEIBCEIBCEIBSMfZRoQPxSplkveqtj7JhkqKs2SKZkirWSqdkqIsA9avNwlmyLblEFjoynifBO9tNHVVDbFsUhAFr5nNNVejKBsZYYX4HTgB0LAXtuNmz9N1TNNLyQ5eWUOufRYwG3fe6cFdK6aSphmrTymWJtOHA23gG1++yCh0zR8xrXwYg7D1jr3f3vWdXvX1D8ULXS0ZjqnYzM57s3mZmEk3N/kttXvX1D8UIOppKs6UcKdSVZ0o4UDUXRM4Qq3Wf2freAfcKyi6JnCFW6z+z9bwD7hBy9CEIBCEIBCEIBCEIBCEIBCEIBCEIBbB1lqhBMyWynZKklsHEIqxbKt+VVe2Vbcr3oHXSAhRGpkjFmSvYNzXEf31JcyqJzyUG00z5nYpHuedl3G5Tur3r6h+KFWqy1e9fUPxQiOppKs6UcKdSVZ0o4UDUXRM4QkdYIJanQtVDAwvke2zWjrzC3bVPa0NAbYCyzzuTc3wQc783NL9hk8R+Uebml+wyeI/K6JzyTc3wRzyTc3wQc783NL9hk8R+Uebml+wyeI/K6JzyTc3wRzyTc3wQc783NL9hk8R+Uebml+wyeI/K6JzyTc3wRzyTc3wQc783NL9hk8R+Uebml+wyeI/K6JzyTc3wRzyTc3wQc783NL9hk8R+UyzQukwGh+inuAAG0Wy7u/rXu+eSbm+COeSbm+CDw50PpE5DQ5AO22FbSaK0k8u/8GyIsBcZZWuvbc8k3N8Ec8k3N8EHiRovSguDohxaTmCRssBb6fVYOidJbRoUg4gQbjIZZL2/PJNzfBHPJNzfBB4KfQelZWRtZox8eC9yCPS2fhQebml+wyeI/K6JzyTc3wRzyTc3wQc783NL9hk8R+Uebml+wyeI/K6JzyTc3wRzyTc3wQc783NL9hk8R+Uebml+wyeI/K6JzyTc3wRzyTc3wQc783NL9hk8R+Uebml+wyeI/K6JzyTc3wRzyTc3wQc783NL9hk8R+U9oTQWk6fTFJNNRyMjZIC5xtkF7bnkm5vgjncm5vggdSVZ0o4Uc8k3N8FFLIZXYnAA2tkg//9k=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images-na.ssl-images-amazon.com/images/I/414GFUQd8pL._SX38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2476500" cy="29765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114298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Esthetic and Restorative Dentistry: 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Material Selection and Technique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Douglas A. Terry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</a:t>
            </a: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28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1026" name="AutoShape 2" descr="data:image/jpeg;base64,/9j/4AAQSkZJRgABAQAAAQABAAD/2wBDABQODxIPDRQSEBIXFRQYHjIhHhwcHj0sLiQySUBMS0dARkVQWnNiUFVtVkVGZIhlbXd7gYKBTmCNl4x9lnN+gXz/2wBDARUXFx4aHjshITt8U0ZTfHx8fHx8fHx8fHx8fHx8fHx8fHx8fHx8fHx8fHx8fHx8fHx8fHx8fHx8fHx8fHx8fHz/wAARCAElANYDASIAAhEBAxEB/8QAGwAAAgMBAQEAAAAAAAAAAAAAAwQAAQIFBgf/xABJEAABAwICBgUHCQYFAwUAAAABAAIDBBESIQUTMUFRsRQiYXFzBjI0VIGj4RYjJDVCcpGSoRVEUlNkwTOTstHwYuLxQ2OCg6L/xAAZAQADAQEBAAAAAAAAAAAAAAABAgMABAX/xAAkEQACAgICAgIDAQEAAAAAAAAAAQIREiEDMRNRMkEiYYEEI//aAAwDAQACEQMRAD8ABVVVQ2rma2eUASOAAecs0HplT6xL+cqVnpk/iO5pd0jW7SupVRxNuxnpdT6xL+cqdLqfWJfzlJOq4xsue5BfWk+a23es3EKjJnT6XU+sS/nKo1lT6xL+crk9JkO9UZpT9pLkvQ2EvZ1DW1I/eJfzlZNfU+szf5hXKMkh2kqhI4b7oZIbB+zrdPqfWZvzlTp1T6zN/mFczWlaE5HataBjI6PTqr1mb/MKnTqr1mb/ADCk45gHB1r2N7FMNnaW2dGHG+bjtPtR0Df2FFbU+szf5hV9NqfWZfzlDZOGknVtuRYdihlv9hoNtoW/gP6FFbU+sS/nKsVlT6xL+crDp8ZJLG3N/Yo2UNcDq25bkf4D+hemVPrEv5yr6XU+sS/nKWBV3TUhbYz0uo9Yl/OVfS6j+fL+cpMuuVYctoG/Y30uf+fL+cqdLqP58v5ylgVsBNSBb9hul1H8+X85V9KqP58v5ygq0aQuTC9KqP58v5yp0qo/ny/nKEoVqRrZ09ETSyVThJI94wE2c4neFFjQvpb/AAzzCi5eX5Hbw/E4+kHyGuqWtFgJXZ+1KiBzvOKfrR9NqPEdzQbKqWiLdPQAU7bK+jtRldkaQMmA6O0bFkwXTBWboUjZMAYAhmGxTJcFkuCDSGUmLmNYLbJguCrIpaGUmBaCdiYjGEKNYNq2AmSFbs0FYVALVkwhFalldkQFXVE5KFUSgEpoJKKGjehF4aqEq1maYyLBXiS4ethxTWLiGxKXQwVoFGxaNqLN1aIKOloX0t/hnmFFWhfS3+GeYUXLy/I7eH4HPrfTZ/EdzQEes9Nn8R3NLudZWXRzvsvILLpAEKSSyCSXHJBsKiFfMEB05OxEbBfaiCBo7Eu2N+KFMbzuUxuG0JzVNva4VOhFslsWNkhPWcVoPuiuhHBCMZbsS00MmmGY5HAulGlMxPvknTJyQUBaDVGrYCokSbM2VFEssOCzRkwZKC91kV+xLSlIx0jJdcojMsyUvitmrxE7UllXEaEg3Igk4BKscN6bBAAsnTJtUWHrQco9tlgHNMIFBWgUIFbBRFaOpoT0t/hnmFFWhPS3+GeYUXPy/I6+H4nOrnWrKjxHc0m96NpA/TqnxXcylbcVS9Ea2QNLitEsiGe3mhPlLMgM0Bzi43KVyodRsPJVE3DMgQg6xzrdYoblTTYpHJlVFBw1x2uRhFO0XBuFphY6mcMLsY37rJ6hc19KA/aDZVjGyE5tLo55lcDaRtu1XcFN1cTLGxBXNAIfYLSuLNGpKw2HPJbi85CjfZ2F4sisycgjMbbsWwhMKK1VRFmrLLm5IgVEJqEsVeEpKuhI1KSsUpIvBiJ2rbLWUczPPJWIr71Ki9o2wEuACaAsQ1LMicMw7NFDM/OKdaJy2MzSN2XQQ65WQ0b8ytCye7ESoICtgoQWgVgM6+gvS3+GeYUVaBP0x/hnmFFDk+R0cXxOTpA2r6nxXcyk3utsNv1TukG3r6nxXcylHMVPon9i2057EzJqjHG5hGWRCsRtcMwp0dl+xBJhckKvaAciCsNaLglOimZlcntWhTxZ5nPZ2IYMbyJIGyURxPa0+cLEIkUrmswMaSbXzyRAyJpBa0Cxuqc8J0mibaZh2N2RdZZbDY3vdaJKgxFY1mHC7s0VgUDFtoRoDZtqK1YaEQBOiTYQLSw1auFQmZc1AexNEXQnNStDRdHPljQgbFPSMBScjcLlGSo6Iys0HK8SECtBCwtG8S0ChhaCIAoK0ENpWwUwrOvoA/TH+GeYUVeT/pr/AAzzCihyfI6OL4iNc36bUeI7mly1PVjb1c/iO5oBarpaOZvYAMCvCiYVVkaBYMqexEspZCg2CN7ZBd688MFJNQU0VVQCEdIjaxrnOf8Aaxb1xSMl0qZ2jqesp62Gq6LgaNdDZxc4jaBxBSTRTjYg6kHQY6tri1ss5jbGRfCNu3enToeKJ9br6wRR0j2Nc8xk4sQG4d6jqimqqG00opXNq3TiMtJJadwtvRK6upp49KiOTEaiWIxdU9YC1+SW2NUQcOjYH9Ga+qLH1TjqRqyQWg7TwvuW30Mpgjp45Wub010IBZY3FxiJ4diZo3QzTaJdO+SOaL5tjNUSJADkQ7ZYb0N9fDBK2zsb49IySua0X6mYuNy1uzVGrF30tPgc6mqw/BMIn4xgz2Yhnm1afSwGlqJ6aodK2meGPJZZrrm12m+eazbR0MjSZBVOdUBwwtIwR3ucQI27rJmproX0ukIX14mMrmmBrWENY1rrhoyyNk2TFwjsxpkBul6lrQGtbhsALfZCamqHx6QoacMidTyQR42OjBviJBN9qR0lPHVaTqZoHY43YQDa17NATMtRQGrpqmSstqIWNMTY3Fxc3O19iZ/FWKvlKgT6eKE1D55HshjqDCwMZicT8AtTULaY1JqZHYKdzWnVsxOdizBtuWI6x0tLM01bqGSSqM+LMAtP2bjhkoypi11RLS181PIXjVyzuJEjQLG+R9l0MphwgYlhEdNpAQ1EckUWru5rcWO5ysb5dqqTQ0D5ZafpdqmGHWyM1ZsMr2B3nMfit1dZSyxaSEFmCYxCOzbCQh13EDd7U8w076+unxyCeSlcXwujLdX1QLk+z9UrbGikciLQcDpKSKSuLZquESRsEV7G17E32Ll08MlTOyGJuKR7sIHau4ysphpPRM5ktHTUzWymx6psclyNFztptJ08z3ljGSgucL+bfNLtDOn0DfC+N7m2Lg1xZjaDhJ7FRa5hs5paeBFl1Y9Iw6iIvqT5jGOiOInGJsZfw2b1zqqc1FZPMZHSB0jsLnG/Vvkim2CUUjIK2ChArYKoiZ2fJ/01/hnmFFXk96a/wjzCijydl+P4g6v0ufxHc0CyYq/S5vEdzQbLqXRwt7ZjCmY6SHoYqqmrFOwyasXjLrm19yDZNT2GgYb+uH/QUJaQ8Kb2LVVK6lmETi1+JocxzMw9p2EIJY5ri1zSHDaCM13XFkUzC8uY+DReK7RdzO0A7wLq9Hzieq0a5rah4Eco19QBeQW7Cb2UsyvjOG2J7nsZhILyA2429q1NA6KpfARikY7D1Re57E9BVVMmjKKaSd7pRXYQ87QC3Md2aJLJUGr0vM6qMUcTtW6XCXPY2+TWWItco5s2CEKemM75mk4DFG6Q3HDcs0dP0ypiha4NMhsCRey6j3h9S5wMhDtEF15POO3M9qS0H9Z0n3v7IqV2wOFNIKY5YqaoFBpVzmU5tLE0FhbnYkX7b7EgyPBGC1pDBkDbL8V05HwzUOl200Bpnsf848ux6xuI3tw+KYrZ44a2qpY+lSNbTYRAxrdU1uEHFcn9UilQ8oX9nGDThLg04QbE2yVhpwlwabDabZBdOeWqiqqSnorSMNG06lxsx973J2cESB8kdfomnikIgfTBz2A9V5N8RPFP5P0S8X7OU1pcbNaSewK2tLsmtLiBfIXXQgnkij0THTzFsT6mQHD9toeABfhYrclQIpqiJ0s1IDWFzJ423a4/wutnZHyfo3i/YgyndJTTVAtgiLQ6+03NskPCSD1T+C6UstVBo/S7Xy4JGSM/wsmtxOztwuCtPnmOltH04kwwCOJxYAOseJK3kZnxKuzlW7FqWSqkgEclROYDkGk5EDdfenm2dDpMSGzDWMa49msN/wBFddNWGq0jFGcUTCOq45RAWsW8Cs5W+jKDirsSloxDJGyolbE18QkxBpNgdgPbkuTNES0ysY4tGbiBkO9etbNK/TFGx8r3N6EH4Sci4h1z3pKCaaF+g4oHlkMrbyNbskJNnX45JHJsqoJdHmmBzyAxjnE7ABdQFehlnkoqOkZRymNh0hIwFu9odkO5czTgDdOVoaABrL5dwKVMZxpCQWwUMLYTomzs+Tnpr/CPMKKvJz05/hHmFFGfZfj+JKr0ubxHc0MLdX6XN4juaGCuyPRwS7ZaLHW1dPHq6afVsvitga7PjmEJGbSyPiMgw4RG6Tb9lpsfatKq2aOV/iBZNOyodUCd5qHbZHZ37LbLdi0Kqr17ZzUHWsbgYQwAMHYLWTBoQzGJZGMLGSEuxXF2gZbN180OqphCXmORrmNwAgu6wLm3F8u9J+DdFP8AolYEsnipYGkltPjL48hm4C177Vt2kK50j5XVN3vbhN42kEdotY966EETJ49CxStxRudMHDil9bANGNqxQxl7akwtaXGxba93cSkcl9odRl2mJvrax469U5xwOjuWi+F20bP/AAqpROx+spb44Wl+IAHCOOafqoqekk0q5tO2To74hExxNhi234hH1UUXS3ws1bZ9GOlwXuGkjMDsWySWkHCT7ZxmzTNZM1sv+PcS9UHFfP2Ij6qqfBqDUERFuAjCMRbwxbbLoU9NHJFgdSsij6KZGvkfaZ7wPOAv5vsWqaOm12i4jSsk6XFeRznG47R2rZR9GxkvsQFRWtpcDJnNpyDGDgGQO1oda/suqjqamGAQwTmOMAgdUEtB22O0JnXR/saFr4WBnTCxzrm4AGbu+y3WsayF0jaWMwa0CGendiaWXzDzfb/dZOPozjJLTEWSSRiBrZLMpyTELDqkm90RlZVxl5ZP1nv1jsTGkYuIBGR7kOZ8b5nmCNzIr9RrtqI+nDKlkIkDsVusBszIP4EFUqLJXL2ZiqKmES6uocHTG8rnAOx/iq1kplbK+UukYGta6wBaBsRJKcsJAcDZxFzkLAA3v7QsmCVuK7PNzOYyztzWWPYHn0y5qmqqWPZPUF7HkFzQwAGxvu39qk1TUzx6qWoLoja7cIBdbZc7SrihDy8Pc4Fr2ssxuLMkjj2LOokJs0NcSbZOHbbkVqgH8+zRr6wYMNSQIxhYMDTYWtwS7K2qpYRDT1BYxt7dUEtvtsTmPYtaiV1sAa65sMLweNj3ZHNYlpXWbgcHlwabgjCAQTtvwbtSyxHjmJyVEoihhEh1cL8bBYZO43Q5ppKid8078cshu51gL/gjGgqXOPUZl/7jc+qHZZ55G6BLE+CUxyABwAORuCCLg37lPRXdbKCsLKsIis7Xk36dJ4R5hRTya9Pk8I8wopT7LcfRKv0ubxHc0IJutpzrZZWZjGcQ4Z7UqF1xdo4ZppkR4qx0LImCIPayXGSTa7SLFvcdqAqRaT0wRbi7QbpjnX10QeHa3GA619Za9ssrWWJah0wlvGG610bj1r2wNw/qhqiUuCHzkxuLSLoXUVoQ4UheR17Y8XsyS3SHfs9tJgFtfri/Fsyta390MlRDFBzY+a+OWPSk9RCwmd8NoDJYuAyNjx3ob9JySSVDzA1rZKbo0cYd/ht43tmkyAdyiGCG8jHhpQNnE5oWPlMWpleZSMbbWyH2Ts4oUWkHsnoZNQPoceADH5/6ZJUlUhgjZyYzFWmKk1JpmyOE2uY8vIwO7RvC3LV3hkbBSCCOplDpiZMWLCb2AtkLlJ3RifmIm9rnch/ZZxVoKk6YQTB1WahsDY2Bwc2IHIW3XUbNJeF0ga50bi64Abe5Btl3HPtWBkFCVSkRyYRtTI1jWYLAB1y11nEEg5Hssoytkjt800/OmQguJyIIDb+26WklDRcmwSj6suNo237UjxRSLmxtsjmUzogTd5Bc4Gxyv/uiNrDHG2NkOTQLWfYXAIva2+5ukW612bjZE2Dah2FNoYjrjBFHG2EEMAv17A2vc2ttIJv7EL9oMBEbo9XDhwG7sRthcNw34tu7gdiXkdYJJxL3XOxJLRWLbOlJpFuswwxh0bWloNyL3iDP7XS88pnl1hbh6jW2vfzWgf2QG7URBDSZArUUTEzs+TPp8nhHmFFXkz9YSeEeYUUp9lodHaY0a+S4u0uII4i65tRSmCd8YzaD1TxG5ddrfnXH/qKHUxCS38TMj3HMf3HsTRnTFnx5Rs4xYVgtK6TqfsQJIbblZTOZwoRKyUyKeSVxbDG+QjaGi9u9GGhtIHPo9u97f90c17MuOT6Rz1S6P7Dr/wCWz84WXaE0iNkAd3Pb/uhnH2N4p+hBUSiT0tRTZzwSRi9rluX4oRRuxXFrsipREgglqJNXBG6R/Bo/5ZYwMC5siuNyLbALBGfQywSuZMAHNysDdXDRy1Moihbdx/AdpSp7sdqlj9gcSG99k1pOgloHMDntkY8Xa5uxc04nGybK+hMKewEmKd+Z6oR4orBEjhsM8kbDYIKP2M5/SAkWCDJJbIJh4QC3NZmQs8uOZWLJh7UAixUmi0WW0WW1gLYRQGWooFaIrOv5M/WEnhHmFFPJn6xk8I8wopT7LQ6PRR+e7vKt4AqInHY+7DzCyw/OO7yrqyW0xe3zoyHD2FI+y0dhnU+WxJ1EFm5bSQB3nILrizmgjYRdAnjuGng9p/8A0FlJiYJll0NBAyNjdpIa0HNx3kqNrG60RyDAXXscWV+CX0nnUwdzuYQKn/Hi++3miGzr37eO88EKaoZDhBzc7Y0HM5IxOZz47+xcutcTpJovcCNu/tKARxs8U7jBI3MjNrsw4WzXk5tHyftOakpxiwOyJ2NacxcrtzOLK2JzdoeE0yMCRzgBjkdd53uWzcOgYKfYrT6CoKeBk1W98pcBkTlc8AM11qR1Kz5mmayO32A3D/5XOrSddSt3CIEf89izI4troC02OsaP1TNt9iqKXRmup8dTK62ZcroIdTC+SwxSuwAg52G1PytaXG7gDcm3EIFgxsLATYNxZneUrloKgsrFdLwtfowja6F4Lcje2y36/ovO4ANy9bUNx0lSzjEcr9+5eVOwLo4HaOb/AEqpGLKiFoqlc5gTwg2zTLm3CAWkFIykWYc24QHtTVkKRmSVodMXVhQixUSFC1aoK0RWdjyZ+sZPBPMKKvJn6yk8E82qKMuy8OjvsPzr/vFHdEKiGSAmwkaWX4XFkq13zz/vHmnIXWe09qEkPBk0NU9K0bC77TRgcOBCYkGOeNgJ6nzjuQH639i8/JUjQum54pi5tHWO1jXNNsLjtz7+a9BFhawGBwcx1ze18Xt4pB2K6T9Jg/8AlzCBU/48X3280XSZJngysbHf2hCqmuFRCCcy5vNHLdCUdgnb7d65NW4O0k0jZqxnxzK6MrTYk3f2fBc6rBFfHe9zG29+8rWFrRiYXrYRxkHNdIMbrGuDQ4g2v/CudKR+0IbAgaxvNdRzADYdW+++9K97CtHPrvSabwgsS+mweI3mFqvP0im8Ic1mYjp0Fr2xs296e90IdCo8yQC18+/bxQZzerI4NA2I84OreRfaRb2paT0uQ93JI+ii7Dxi7iOLDuXjtwXsWedfdhK8dddP+fpnJ/q+iKtgVkoL5Ny6W6ORKyPkI2ILpTwUc8IRcFNsqkaMpQ3PJ2rLnIZckbKKJbiqBuskqgeCSylBQtLDTdbTCM6/kx9ZSeCebVFPJj6yk8E8wopS7LQ6OvitUSfePNNxuuuc91qmT755puJ6aSBxsJpjR7NJ0urdk8jFG7+F3+y8pQ6TrNGTup3yOYxpwva5uLD3Be3b14WnhkuB5S6L18ZrYG/Oxj5wD7TePeOSidCHKeqbpEXjkE+ryDmixbfiPYmKqJ8YdK5puxuIFxsARnmvCwVE0F9RNJFi24HFt/wTHTax7S19XUOaRYh0hIIU6lemHGz1DdPsEjY9dG8vPWeWkNb7R/smcXS5WzAtcWgNDmOuCBvXjmBP0lZUUrS2nkwAm5yBzWalWhnFHpJYy2oEzxbA4EZgBE/aTC4sYWyPJJFjkB7bLgvr6uoYWTTFzXbRhCkYWSl9gUEdqpwzPge11y2MAgZjbxUkbjq45H3YGOadm2xSFPO+AHBhIP8AELph9ZLMLODBcWyCDlO7oHjHZ6zCXgR42EmxDh+Nkw2AzkTE4HvAJbttlsXKiaC9oOwkXXei8228Ep4u+wSWPRzNLVE+jaZskWBwecDsQOWWVl5QvDQvW+UeH9izuda7cJHfiC8K+VdfE0onFypylsNJMgOkQXSjisCQOcBsCLkBQCukWC8nYFvDGM8QVGRgIzyQCjHXP2Vgh28IxmjAQTLe+SDodX6M3UuqWgLlKMwkexE3LDRYLR2J0TZ1/Jf6xk8E8wop5LfWMngnmFFKXZWPQ/KfpMv3zzTMTkpMfpMv3zzRonK0lojF7OrSvBBYd+xGGe1IRPsQn43CQX2O5rnaOpM8ppzQT6aR1TRsxQOzcxo8zu7OS47LHYvowFsiMklU6Foaolz4Q15+2zqlIVUjxzAmI2kkAAknIAb12pPJkA/M1Jtwe2/JapNDy0lbTyPljcA/t4FYa0Sm0BUvgMkjmxP+yw537zuQmUVQKgQGIiQ7jstxvwXqY/MCTlc8aUZ1XYNTbFbK97kX7gjRNTYkdDSNixMlD3722t+BS0cTy/AGOx/w2zXpElDI2TSE9t2Fv4Xv+qDijKbExRVDW3MR/EJOj8qoGzyQ10ckLmEtx2ve24gZ3XpV4fShjl0rVSMaLF9r222yPJPx8VvRLk5aW0Y8oNM1GlJBFTxuZSMNxfa88T/suLqJTtyXVIFkM4V1eNI5PK2ICj/ictikZvumTZZuFsUbNsD0WPgsmBg3I5cskrUjWwOpHALDmAbkZxQyUrSGTYIiypacs7UhRBGqOOSoKnmyYX7Oz5LfWMngnmFFXkr9YyeCebVFKXZaPQ5UH6VL993NbjdZBqT9Km++7moxy6a0cSlTOjG9Nwy2suZG9MxvUZROqEjsMlDhZ34reXaFzopbbCmo5xvyUWiyYwW4gQdh4IUgDWwFuxkjdu3PL+605wc0gHIg3I3IU7mOhkkZfWavGDsyBuOSVdjGmTyh72Ysg4gG2aWdNKysn65whoAzyB6m72lHdlUSd90rO35+Y2v37vMH9kV9hpDwqnuZnZu64UJia5swaG/ZuBu7f0SxJwsAsbnO/YjTNwUjW8LJVJgaSoZmnDYnGNzS/CcOd815DSNKyjqzDG90mEC7nbyvRtNmC20kBcmtpDNjqTkXuOXYDYK/DLZDnh+Ojju2IDwU09mE2Q3NuutqzhToTcSslxTTowUF8PApGmVTQEvKzjWnREb1gsISbHVFFyyXKyxVgS7HVGCbq2jeVq1laFBsiw89ZbQSbm6LAkd3yU+sZPBPMKKvJT6xk8E8wopvsquhiqP0ubxHc1gFaq/S5vEdzQl2Lo899jcAfK8MjaXuOwBNaqaIXkYWgHDmd/BA0Y+Vk7nRRiTq2cC7Dkctu5drpmWHVOAaB1Q5pxZWsSTs7VKdpluOqsRZImGSLl6wte4OyIJBF7o0c6nKJWMzph+WRsVt0r8D27Q5p25pNkqM14NlJxLqQz58175Pa0g9lggOIkAdmcTHP7rvBH6KDEYhEcOADDiHnObuC062MOc1xaWFhw7RsI5JR7LbgLmh5aPsi53n4BM1RBhc2/WFjb2penGF+N7SA0EMaTc57Se0/orq2tbI15dhywONtgIFr+234rJJGe2UX4Iy618IJA7dg/UojomClii84BoF0BrDM5ovdjDdzm7HO4Djbn3Jl20WGwpJtxjoNJ9nBr6URuNlzgxzntY0Xc4gAcSV6LSMQcL2XDBENTHIQbMeHG3YV38crR5vJDGQGSCWNj3vZhayTVONxk7gghjpHYWAl1ibdy6Tq+N5ZdkjbFrnEb3Brmk7fu9u1U/SAdNGY3TRxgOLw3K5LGtBtfOxBOZWyl6Gxj7OS9tja4OzYQdvctsop5Y8ccYIOzrAE5gXA22uQL7F0HV7TC6MCUAsc0jcSY2NF8+LSgtngApnSCQvgGENaBY9fFe/cTl3INugpK+zmvjLQ4usMJwkEi9+7eguC7Y0mwBpdri8G5ccz/6vb/1t/A8Eo6eI1lLVuL3YHRiRpAJIY1tztzub7Utsal9M5hI4qLqnSUWrjF5S5rw5xcwESG7Dc57sJ/4UjWStnqXyMLi1wHn7bgAH2d+fHNCxqF3GzSgokhyQ0rHXR3fJP6xk8E82qKeSf1jJ4J5tUSPsZdB6v0ubxHc0Jbq3fTJ/EdzQsS7U9HnyWzW1GhqZIW4Wau179aNrj+JCXxK7o6YFaCmQlxPE3yFlpr0G6sOQaTCm0PRy2G1MsmXKa+yKyZTlArHkOuyVHbIuSybtRmT9qi4F48h1A64RnOY8k9YX2jJcxlQOKM2oHFTcWiqmh4FoFgXAcMldwN7v0SgqGnaVTqpjR511KWXSQ+S9harAYzm6/bZedqQMRsn6mrxXsVy5JMRK7eKLRx80lIGVSskLJIVzmoorDlbnIbnJWxkjD0Jy29yE4pGVRglZKsrJNgkZRIFIbuVBUTckqBSK/R3vJT6xk8E82qKeSf1lJ4J/1NUQYV0VWu+m1HiO5oQetVw+nVHiu5pe5C6U9HI1sYDleJLYyFoPTWLiMXV4kAPVh6NgxDYloOQQ5TEtYKGBJbetiYpXErxLG2NioIWuknikw4XF8xvWw6ItzuHJWkOmxrpR4rDqgnegB8WZIda2QWXSR/ZBCGvQd+wplJ3oRKt0kVzZrrblTZIcQxNdZNYuP7MlyyXLJcsly1mSLJQ3OULkNzkrYyRHFDcVC5YJSNlEi7oUjtyt77d6CTcpGysURbCyAtBKhmd3yT+spPBP+pqinkn9ZSeCf9TVEGZdHWn0HrppJOkWxuLrYNlz3oXyd/qvd/FRRNnIXxxK+Tn9V7v4qfJv+q938VFFs5GwiV8m/wCr938VY8nD637v4qKLZyDhEv5On1v3fxV/J4+te7+Kii2cgeOPov5Pn1r3fxU/YH9V7v4qKLZyN44+ivk+fWvd/FT5Pn1r3fxUUWzkbxx9E+T59a938VPk+fWvd/FRRbORvHH0V8nj617v4qfJ4+te7+Kii2cjeOPonydPrXu/iqPk4T+9+7+Kii2cjYRMnyaJ/e/dfFZPkvf98918VFEMmHBFfJb+s918VR8lSf323/1fFRRC2GkYPkjf9+91/wBynyR/rfdf9yiiwS/kl/W+6+KnyT/rfdfFRRazUP6J0J+zal03SNbiYW2wW3g8exRRRYx//9k=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images-na.ssl-images-amazon.com/images/I/51UsG3hu2QL._SX362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6"/>
            <a:ext cx="2476500" cy="29622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Surgical Design for Dental Reconstruction with Implants: A New Paradigm 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Martin Chin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2016</a:t>
            </a:r>
          </a:p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roduct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857496"/>
            <a:ext cx="3071834" cy="2928958"/>
          </a:xfrm>
          <a:prstGeom prst="rect">
            <a:avLst/>
          </a:prstGeom>
          <a:noFill/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7158" y="1071546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Clinical Orthodontics : current concepts, goals and mechanics /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Karad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, Ashok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2015</a:t>
            </a:r>
            <a:endParaRPr lang="en-US" sz="2800" b="1" i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48130" name="AutoShape 2" descr="data:image/jpeg;base64,/9j/4AAQSkZJRgABAQAAAQABAAD/2wBDABQODxIPDRQSEBIXFRQYHjIhHhwcHj0sLiQySUBMS0dARkVQWnNiUFVtVkVGZIhlbXd7gYKBTmCNl4x9lnN+gXz/2wBDARUXFx4aHjshITt8U0ZTfHx8fHx8fHx8fHx8fHx8fHx8fHx8fHx8fHx8fHx8fHx8fHx8fHx8fHx8fHx8fHx8fHz/wAARCAEZANwDASIAAhEBAxEB/8QAGgAAAgMBAQAAAAAAAAAAAAAABAUAAgMGAf/EAEgQAAEDAgMDBgoHBgUEAwAAAAEAAgMEEQUSITFBURMVYXGSsQYUIjI0U3KBkdEzVHOUocHSIzVCUrLwFiQ2YuElQ2PxRIKT/8QAGQEBAQEBAQEAAAAAAAAAAAAAAAIBAwQF/8QALREAAgIBAwIEBQUBAQAAAAAAAAECERIDITEEEyJBUeEyM2GRoQUUUnHwgUL/2gAMAwEAAhEDEQA/AOihw2nmZyjzPmcSTad4G3gCr800vGf7zJ+pEUvo7ff3rZAA800vGf7zJ+pTmml4z/eZP1Lx9Q51WA1zS2N3lNuNG22/Eo9AA800vGf7zJ+pTmml4z/eZP1I5RAA800vGf7zJ+pTmml4z/eZP1I5RAA800vGf7zJ+pTmml4z/eZP1I5RAA800vGf7zJ+pTmml4z/AHmT9SOQctJK5zjHOWXvsGp6zfd3ICvNNLxn+8SfqU5ppeM/3iT9S9FHMG61L3OB0J/vpVIqCZjW/wCckJDrk2263ttQFuaaXjP95k/UpzTS8aj7xJ+peOoHk5vGXAgcN9yb7en8EC18zIg81L3BzHOGY2DgNh/EadKAP5ppeM/3iT9SnNNLxn+8yfqWFNPMyRwLhJsbd5sb5nC/VofwWj658tDUyxtDOTjJDr38rLfhssQto2i/NNLxn+8SfqU5ppeM/wB5k/Ug4KmuhMLZLOE7vI5Ui4AbcnyfwVRjcjoJHhsRDXN8q/8ACQTe17k6bNvQlCmHc00vGf7zJ+pTmml4z/eZP1IKLEpYZJ+UIdEXylrnEktygHZwU55nMOZscRLRIXeVoQ22y3WlDFhvNNLxn+8yfqU5ppeM/wB5k/UhxWTugxMmRodDfkwBq0Zbgn++KFixaWCmlLpBK8P8nOQRbKCRmFh/e9KNxYy5ppeM/wB5k/UpzTS8Z/vMn6kEzFHxVUoe5jozIfJLiXsGQG4HAWKqcUknhDwcpa9wux2jhyZcOKUxiw/mml4z/eZP1LKSnjpnZIs9iL+W8uPxJKNpXF9LE8kkuYCSepYVn0o9lYSb0vo7ff3rVwDmkEXB0IKypfR2+/vVpZo4WF0r2sbxcbBAhHFDlxMkvjDsxYNQH232aB7/AOyugSSAUOZkstS4Sm7j+2uASLX4bEzp6mGSzGVEcr7a5SLnpsgCFFFEBFFFEBFFFEBFFFEBFFFEBFTk2fyjbfYroaorI6eWON4N3guvcAAC1zr17kBuY2O85oPWF7lGotodqG5xpdP2m0geadtyLHTQ3BUOIUuv7Zptttc26+A6UATlGmg02dCrybP5W8dixbWxSPayLM8uJFw0gCwO0+5BsxuN2Rxic2PyRK8n6JxzeSeott7wgGeRvAfBTI0C2UW6kDzmc1GHQFnjLQ673WDb20vvdrsVJMbpWPiylz43tzOeGu8kZcwNrcPggGORuug126bV5ybLAZRYbBZAR4zTETGW8Zic6/kkgta7LcG2u0bNl17Pi8UU9PGxvKNna1zXZrXDiALDftv1IA/I297C/GyydSQumjlLdYwcoB0F9L26kFNj1G2mklgeZnNBIYGnWwvw0Gu3YrnGKcVZhOYMaCDIWkAOzZbbOOl9iAYAW2IOs+lHsoqKVs0TJYzdj2hzTa1wULWfSj2UBvS+jt9/esq+ibWsYC8sdG8PaRx6QubmxOtinkjjqHNY15AGUaa9SpzviH1p3ZHyVqDOig+RvzBwqyOpgHQiKbCGw1bKh87pHMvlFrDXb3pBzviH1p3ZHyU53xD607sj5KsZG4yOxXq43nfEPrTuyPkpzviH1p3ZHyU4Mzts7JRcbzviH1p3ZHyU53xD607sj5Jgx22dkouN53xD607sj5Kc74h9ad2R8kwY7bOyUXG874h9ad2R8lOd8Q+tO7I+SYMdtnZKLjed8Q+tO7I+SnO+IfWndkfJMGO2zsllJBHLfO2925T1Lkud8Q+tO7I+SnO+IfWndkfJMGO2zqW0VOwgsjsQ7PcOO3eelVbh1KwWbCANL6nXQCx4iw2LmOd8Q+tO7I+SnO+IfWndkfJMGO2zq4qSGF7XRsylrco8o2tYDZ7hqsnYZRugnhMA5Od/KSNufKde9/wC5nnfEPrTuyPkpzviH1p3ZHyTBjts6qajhnkjfI0kxkFozEC41Gl7FD8y0GTLyBt9o7ha23ZbSy53nfEPrTuyPkpzviH1p3ZHyTBjts6Q4TROLyYTd5ufLdtvm0101F9FocPpSIxyQ/Ztaxup0DSCB8QFy/O+IfWndkfJTnfEPrTuyPkmDHbZ0ZwehdGIzCcgJsM7tL7Rt2dGxVqMHpZ2yjKWGbzyHE3GbMQAdBc8Fz3O+IfWndkfJTnfEPrTuyPkmDHbZ2IAaAAAANgCDrPpR7K5rnfEPrTuyPkmWHVM1VA588hkcHWBIA0sFji0jHBrcTVXpU32ju9Yraq9Km+0d3rFdkdo8EUUUWmkUXo2rQR3WWDJegE7kSyDiFs2EcFLmjaAxE4q4pyUc2IcERHAxwNzYhZmY7QsFP0K4puhMAwXVjGAdNinMymLvF+hTxfoTLk+hetiGl/emZlMVmm6FU03QmroQCQqcm22uhTM2mKjTqhhITZ8QBsNelZGILe4akxWWOC8TJ0FiL71k+AcFuaNoBUWz4rHRZEEK07B4oootMIooogInWDeiv8AbPcElTrBvRX+2e4KJ8ET4FdV6VN9o7vWK2qvSpvtHd6xVIqPBF6BcqLaNiGkjj3oqOMb1GMsFe9lynILcuGgBegKNaHbQriMtIybV55NnWNHrbDavSbHQKWJ87bfatLMbtKm2VseBpIvZRznabwFpdpFmlZkgkDfey0wjXEbVe5I0C8Y1t7k6IhpYRotMbQKTlOxTlNNRqtpmiyya07AHHqTc1NNGRJ3Krmm10QYZAC4xuAG+yqXiyncrZ8A+YuA4BXdHcDiVA3NIANLn3IgMte9iQbKotkSpAD4bIaSLoTSQBDPbdd4s5NixzC0qiMljQrm2K7WEyqiii0ETrBvRX+2e4JKnWDeiv8AbPcFE+CJ8Cuq9Km+0d3rFbVXpU32ju9YqkVHgvGLlFxtQ0aMiWMxmtvJXuUgbFb+BSGTyshFzu6VykTdGZlyr0VTRqXBbyCEsc5+UAbTsskddLAXDxZ7jx4LlQzHLZ2P1a4FEwNFQ7KCLDaVzdDiU1JJoQ4Hc4XB9ydYZiMMlUWtayMu1yg6X3pRncY6jomNboST0qk9D5JLNegoqN4IC0utpMzOSdnPOc4yFjQczdCCNUXBQTu8pzw3oWlZURMxOmhdbM9rte7uKYM2KEtzpLVdbAEsU0ZYZHBzG7wLWCj6qHRsRN9wbvKYOAIsUojDGY54tbbFyjfjZU7XBKkmtwxkVRI055i0Hc0DvWbsKiI894KYAWC8ctx9SO41wIqqjNOLh2ZnHZZFU9NJOwPkcQ22nEq+KBpoajNs5Nx/BUwCfxjCoSTdzPIP5fgsS3Leq2jV9NGwaN+KBqIwNgsmsuxLqjeuqRCbFsjUJK1GyoSVdUdUCqL07V4qKInWDeiv9s9wSVOsG9Ff7Z7gonwRPgV1XpU32ju9Yraq9Km+0d3rFUio8GkZ1RcTkCDYreJ6MMPB8lZk21G1eNfoo3UrjImhfVyFzi25tvQro4y0ZXWPTuTCppXOJLNbrCGic+ZgkY4MvqbbAuZzkmCCGYNc6IOdHbynBqs2Z0Ra4Ate2xa4bl1ElRBTUvIUkIItqXAanqXMVQvNsy2Gum0rXRNMY03hDVsGXkWykb72K0l8J60tysp2RHZmJLkFh9MXuJsSNlhtJ3BOqql5NsUTnNfKBc3F2t6AErazN26Qrp21NbOZcxM1753HYV1UMk4hBexpeNtjYFAYZTNjBA4psG3FlK3OrVciqvxippLWpWlp2OzHQ8CsoaSqfXMr5ZwZmjzQ2wtw/FHVuUAgGxtZXpXgtA3onuVj4bCeWLYeUewjoBugm4xDLVSU7I5eUZtuBbvRU8jWx6pVDlZO6QNF3G7ula5UZHTyVhtQZJAWublG/W6Gow5lQ8ROLb2uLXBRcksbm3B3aoAvs++wo3uI6bYbNJK24OX3BAPeXA5jqtZKjM3Xag3vVpjCjOVyElctZXoV7rldkUkVXiiiooidYN6K/wBs9wSVOsG9Ff7Z7gonwRPgV1XpU32ju9Yraq9Km+0d3rFUio8EXoNivFFpoTFItc2RwI80oIGxWzZrbVEo2ZQwY8OAWoAslrZLCzTpe62ZMeK5OLNQQ+PN1LN9M14s4X6162U8Vo2Urm4sq0ZQUrYXBzSdCCNdhCLf5bg5xLnE3cVQPuvQ6yUwsVugyB2Q6bFv4yR5v4oASngF7yl94RRaJdM1lOYkNvK879wVGvc0g3J00Vc5/mt1aKl2byUxZSkkazS5gA6/vKxEgZsvdeF7RssqOmATBmqSSou6U20HxWLnuvckKr51g+Zb22bkbOlPEIeSXpWT5rrIuJXaMaJe5695JVFFF1JIooogInWDeiv9s9wSVOsG9Ff7Z7gonwRPgV1XpU32ju9Ypm7CaypkkmiY0sdI613AbCQvOYq/1bO2FuSCkqFqiZcxV/q2dsKcxV/q2dsJkjckLVEy5ir/AFbO2FOYq/1bO2EyQyQtVg8jemHMVf6tnbCnMVf6tnbCZIZRAmzELRtQieYq/wBWzthTmKv9WzthZcRlEyFR0qwqOlX5ir/Vs7YU5ixD1bO2EuJlx9TwVHSp4x0r3mPEPVt7YU5jxD+RvbCXEXH1Kmo6VU1HStOYsQ9W3thTmKv9WzthLiLj6mDqjpWbpyUXzFX+rZ2wpzFX+rZ2wlxNuIAZHFVJJ2pjzFX+rZ2wpzFX+rZ2wtyQyiLVEy5ir/Vs7YU5ir/Vs7YTJDJC1RMuYq/1bO2FOYq/1bO2EyQyQtUTLmKv9WzthTmKv9WzthMkMkLU6wb0V/tnuCH5ir/Vs7YR9DSTUcJjnADi7MLG+lh8lM2miZyTQzw30Qe3J/WUWhMN9DHtyf1lFrkcSJRjWKy0skNHRMD6yoNm5tjRxKbrlnm/h03NuFh/+f8A7QDVmESOYDUYjWPlPnOZJkbfoAXlFT1dHibopKuWopnRFzBJYuaQRe596aqIBW7GWitko2UdTJPGMzmty2tprcu6QtaDF6eumlga2SKeLzo5W2d1pU2ohpfDCrfUSsiY6ANDnusL2bv9y1w6Ftbj9TicRHi4aImOH/cdYXPUNiAbVtdBQQ8pUOIBNmtAu5x4AbyhJcUqImcq/C6nkRqSHNLgPZBS6V/jXhpHHJqymZ5DTsvlvf8AH8F0qAEocRp8RpzNSOz22tOhB4FY4fi8WIVE0McMsb4DZ/KACxuRbQ9CT0bfEvDKaCEZYpgSW7tW5u+/xWtub/DHeI6yP3X/APbfxQDuathhq4KV5IlnDsgtpovMQrmYfTGolje9gIBDACdTYaLm8a5aWeXFoibUc7YmDob5x7Rsm1XIzEarC4o7mJx8adb+Vo8m/vI+CAKrMTioW07qlro2zPyEkjyNN6NvcXCSeEVOyrlw+mkJDZZiCRtHkmxQmEYhNhVVzTiZs0aQynZbcOrhw2IB1FiLZMQkouQkEkbQ5zjbLY+9SsxFlNPHTsjfPUSC7YmWvbiSdAENTtt4T1Z40zO8oLHhWUGJxYrTR8rG2Pk5BwFzt6NdvQgG9HWyTzSQz0slPIxod5RDg4HgR1IxL8JxSDFYTLEMsjNHsO1vzCYIBdJizI8SbQGnmM7xmbbLlI11vfoK2xGvjw6Bs0wcYy8MJG6+9Kan/WlJ9ge5yK8I42zUtNFJfJJVRsdbgboBqx7ZGNexwc1wuCDcEIR2ItbiTaEwycq5mcO0y5eO1I6Crm8Hq3m+vdekebwy7h/xx4HoTF4DvCqEjUeJn+pAOFFFEBEFWfSj2Uagqz6UeygLYb6GPbk/rKLQmG+hj25P6yi0BFz/AIQYZUPnixGgF6iG2Zo2uA1BHHq3p5NMIW5nNcRvytJsghjVG4Ete91tTaNxt+C1JslyiuWYUXhFRTsy1EgpZ2+fHL5Nj1lb0eKRV9e+KkeJIYWftHgaFxIsAeoFawVVHX35NzJCBsLdR8UU1rWizQAOACzg1NPg5unqqY+GNU4zRFj4Q1pLhYmzdOvQryTP4NYm6UNccMqTd2UXETv7/DqXS5W22D4L210NOaxWN7a+DG8NtVRtsJWxG9xsvp0G3RYJpFj2GSU/LCsiaLXyuNndWXamIAGzRV5NmbNkbm421QCXCaSWpxWoxaoidE2TyYWPFnW0GYjdoPxK88KoZPF6asgBM1PKMthfaR+YCeqEA7UADDhrGYQKB9iDGWvPEnafjqlngpTSxsqH1HnQuNOwW2AEk295/BdEvAANiARY7Uwx4lhQfKxpbPd13DyRbaeG1HYrhsGL0mRxGYC8co1yn8wUflHAKDTYgOd8HhVsxSpirvpoYWR3/mbc2N9/WmPPFNHX1NJVTRwuiLSzOcoc0tB2npumNhe+9Vcxj/Oa11uIugEGCU7H43W1lG3LRFuRhAs17tCS3oBB+K6JeAACwUQHM1VXTjwypnGaMNZEWOdmFgbO0J94RfhLUwxwUeaVgIqY32vrlF9epOso4Be5RwCADr6Kmxaj5N5D2O1ZI03yniCkeBwVVLjvitYS4wU7hG7cWZha3R3LqAANilhe+9AeqKKICIKs+lHso1BVn0o9lAWw30Me3J/WUWhMN9DHtyf1lFoDw7Cuf8F9tR1M/NdAdhXO+DecCp5NrXOsywcbDfvsVcfhZw1PmR/6e1UXi3hDByGnKEOIHSSD3I7Gpp6SBs0EzmkvDS2wI2Ho6FpTUDm1bqupeHzHRob5rB0LDwk9AZ9qO4rU7kkS4uMJMtFFXz0jJm15DnsDg0xN2kbEW9spoQTI6OVsdyRa97b0BBV10OHRuZRNcxkQIdyo1AG21kzkJNI8u2lhvbqUsuNNCjC5a3EGSONa6PIQNI2laVb8ToByvKsqYR512AEfBU8GPoZ/aHcnT2h7S1wuCLEKpOpE6cctNO9wegrWV1OJGDKQbOadxS2sqaqHFoqZlS7k5Mt7tbcXPUsvB4GOtqYgfJA7irYj/qGl/wDp3lbilJolzctNP6j1oygC5Nt5SnGsQdSzU7I3EEHO8De3h79U3JAFykQh5xpq6pPnSm0XU3Z8VMau2dNVuqXI3nc99G91ObvczyD0kaFAzQV9PSyS84FxjYXW5JutgpgFTy9CIyfLiOX3bvl7kZiH7vqfsndyfC6G045CzDXV1fTul8eMeV5bbkmncD+aPpYqnkZWVE7i8POWRoAuLDdZCeDXoEn2p7gm52JN70ZpK4JsQ4XNXYgJb1hjMdrWjab3v8lvQ19Q3EXUVYWudrleBbdfuQOB1sFGKjl3FodaxDSdl+COw6NtZXy4lplJyxtvroLXP971clTdo56bbUae4diBkZRyyxSOjcxpcLAG/wAULgs09VTOmnlc85i0CwA3cAisS/d1T9m7uQfg5+73faHuChfCdX81L6F8QxF8c7aSkaH1D952NVhQVDxeXEJ8/wDss0fBL8NtJ4QVDpDdwL8t+u3cugSXh2RkPHbYuphWQYgIZ6jlonRlzSWgG4IH5pkvLC97ar1S3Z1iqIgqz6UeyjUFWfSj2VhRbDfQx7cn9ZRaEw30Me3J/WUWgKuIDSTwXP8Agw4Z6gX1LWnvTmslp2My1XmHbdpI95QLajBo3XZyTXDe1hH5K48NHGa8ad8DZKfCQ/5Bg/8AKO4o6GvpZzlinY53C9irTUsE7gZomSEbMwusXhdsqazi0jDD54Th0H7VlmxgO8oaWGt1py7ZqF8rdGlrrdWuq8OGUR/+NF2Vq6nidCInRtMYFg3dZHQSlVMT+DMjQydhcA64IHEJlXV8NHES54MhHksGpJUOGUR200fuFlpDRU0Ds0UEbHcQNfitbTdkwjKMcQLA6KSmhfNOLSym9juCExEj/ENN0ZO8p+hnYfSPcXOp43OO0kXKKW9sS0/CooxxioMNC5rPpJTybfepFhFG2JjXwMe4AAu4nit30NLIQXwMcRsLhey3aA0ADYFl7Uisblcjn6Y82Y4+HzYpdB1HZ+OicYiQMOqb+qd3K01HTTvzzQse61ruF9FZ1NC+IRvjDox/CdQtck2mTGDimvIW+DR/yMo/8p7gm52LCKjp4XZooWMP+0WWskbJWFjwHNO0LJO3ZUIuMUhH4NWcKoGxBy/mqEvwPEDtNJMfh/yO5OY6GmieHxQMY4b2iy1lijmYWSsa9p3OFwqc9yFpNRS80D18jH4XO9jg5roiQRv0Qng4f+nu+0PcEaKClDCwQMDCblttD7leKjp4HZoYWRn/AGiym1VFYyc1ISYjDLh2JCuiZmiLrm24nQg9ac01bBVR54pGniCdR1hbkAix1CEfhVC83NMwdWnctck1uYoOLbjwy4rGPrRTRuDyGFzyD5uosPxRSwp6SCmvyETWX2kDUrdS68jqr8yIKs+lHso1BVn0o9lYaWw30Me3J/WUWhMN9DHtyf1lFoALF/3ZUeysMAaObG6bXOv8URi/7sqPZWHg/wDuxntO71f/AIOD+cv6PMSwiGpic+FgZONQWiwd0H5rLAq59RG+nmcS+MXa47SP+E4K57CG/wDXanKPJGf+oLVvF2ZNYzTXmayVNaMW8SjqrNOx7o2kjS/QjoYq2OqZy1SJoS03tGG2O5LKlz2+EoMTA99tGk2v5PFNYJ6p9UI56dsTCwuBD81zcfNJLZGQdt3fINiWJPoa+EHyoXMu9ttdu0JnHI2WNr43BzHC4I3pVWwR1WMshlF2upz7tdqEpaiXBao01Td0DjcOG7pH5hMU1tybm4yd8B9Q+pZikFOypeI5QSTlbcWvs0Ws0VdJUOMFQ2GIAAAsDi47ysqgh2M0D2kFpY8gjfomal7UWldiJ1TiAxMUPjbbn+PkhwvsR0MddHVM5aobNCQQbMDbHcgX/wCqWf3/AAJ6tltROmrbt8MSz1NXHi0dI2pdkfY3LG3H4JnVTijpHzOu/IPiUprP9S0/UPzTespxVUskLjYPG3gdyOthBt5UBwR11TTNmNZybpG5mtZGC0A7NuqsfHpaWnax4jmOsry0G1ujpSqCrq8HkEFQwuhvoOji0/kuihlZNE2SM3a4XBSSaGm1LbzEuJVGIYeIyatsmcn/ALQFrIuSDEmNzNrWSW1LeSAuEJ4T+bTdbvyT0bFrfhTMirnJWKcaqaihYyWCcgPNspaCBpu0uvKuTEaOAVAqGTsFszXRgWv1KnhN6LD7f5L2tro6mnZRw5hLNZv7RpaB8VqWyJk/FJWFGaatw9lRRycm8tuGkAgneNR0LPBa59XFI2d5MzHaggCwR1LA2lp44WahgtfjxKTYi04ZibK2Ifs5bh7enf8APrUqnaLk5RqT/wChlVLUSYkympJiwBuaXyQQ0bvemLAWtALi4jebXPwQeFwOZAZ5dZpznee4e4I5S/Q6Qvl+ZEFWfSj2Uagqz6UeysLLYb6GPbk/rKLQWHyxtpQHPaDnfoT/ALyieWi9YztBDLQLjDg3DJ7m122/FB4DVwMouSfKxj2uOjnW0TOTxWVwMnIvI2F1jZZugoHaujpj1tarT2o5OLzyTMqrFIImlkDhPOdGsZ5WvTZVwegdRwufN9NKbu6OhFReKwgiLkYwf5bBactF6xnaCy9qRVW8mxBPPHF4SiSR4axtrncPJt+acCvpnzRxRSske82sx17aE3/BeiOiAsGU9uFmr1jKON2aNsDHcWgArW0yYxcW9+QCaRo8JIAXD6G3vuUfW0cdbAY5NN7XDa08V4YqIggspzc3Nw3VaiaECwkYB7QWN8UUordPzEGHxT0+LQU0+yIPLOFiN3QujWRfA57XF0Zc3YSRcK3LResZ2gknkZCKgqsRSPb/AIoYcwsNL3/2roLobkqHLbJT24WatWyQNaGtfGGgWABFgjd0IRxvfkSVcjf8SQnMLDKDrs2prW1YpI45HHyDIGuPAFe8lQ2IyU9j0NV703JcleLk7Wy3FrdSN3RkY1e/IFi1RSyYc8F7Hlw/ZhpBJdusiMLhfBh8Mcgs8C5HC5vZWZFQxvD42U7XDYQACtuWi9YztBG9qNS8WTEnhM4Wp23F/KNvgnrHh7A5pBBGhCxc2kc4ucIC47SbXK9jNNECIjEwE3IbYI3skIqpOV8irwmcPF4W3F85NvcisQo24hQtMZHKNGZjvyRTm0j3l7xA5x2k2JK9jNNECIzEwE3IaQNVuWyozBNtvzAMJxLlm+L1Jy1DNPK0zf8AKy8JnDxWEXF897e4plI2jlN5BA88XWK9c2ke7M8QOdsubEonUroOLcMWy1K5rqaItIIyDZ1LZYRmlivyRhZfblsLq/LxesZ2gpOiexogqz6UeyieWi9YztBCVTmvkBa4OFtxWFWjlqof5qb2z3rKwW1V6VN7bu9ZL2rg+LL4mSwXoYCd9lG6uA6Vk2kLqt3KXIJJt0LjqycXsevp9PuKghkTC8NcXWO8I3m2EGxlcRuItqvKaNjQ1rRtR0cbs9gPcdy8/dl6n0P2+mluhfJQRNHkyOJ9yEmiEUmUa6XTiZwDy18YbwI0S7EWZKkDTVgOi66U3KW7OHVaUIaTaW4KGgkBezNEcrWt2FtzdUleWRlw2hAxOdyjSBY3tcb01pSUtmb0kNN6ayjbscxUrZGjV1z1K81CGQvewuLgCQDZe4c/NcHzm6EJi5oym4Xm7s/U+i+m0f4o52lqKckis5SPg5guFq8RZzyLs8d/JcRa4QUrHMklkEeaPOWgndqi2M5NoZwXr0puTpnyuq0owg2l5njy1oudPdtWbZTI8NYy3SVeUAgA8VWmZdwdcixUa2o4ypHfpNCE9NSkgptK7lMrntFxcWC3ZQscdHnr3LbJdrXFuvHiEVkc1rA9hAPwXm70/U976fQ/ihRV0zoY88Zz23ELBurQTtIXQmneZcuW9wkTwGvc0bASPxXp6ecpN2fN/UNPThBOCovBA2UuuSLW2LfxJn8zvwWdK8R53O0bYXcdgOtvihWSCV8rxma98mr3GwDRfQcdy6Tk06L6fT05acbjbDfEmWvmd+C88UZuc78EQDeEBmo2khVc5rGEbSsyZ6v2+l/FAzqZoHnH8FhZFOJsboXcusHZ87r9OEFHFUeWCc4P6K72z3BJ04wj0V3tnuCzV+E8vS/MFlV6VN7bu9ZLWq9Km9t3esl0XB55fEz1nnt6wmTAxr2PO21ilrPPb1oiRz9MgzC3FefWVnp0ZY0w+lYPG320Y0Agde9H5421YNwBlvZc2ZJG5szi19953WVmyucReS1uA2rz4nu76YxxhxdM0xPuwgZkFiEjJKgGPzQxrfgFpFeTNmzFpFgSh6huSW1ydBqV20lUjz6+rnBoHltyeuxOMMoo3YSXNs0akO333JSWl4ygXJR+C1phlbSz+TG25bfeo6iLuz09E12klyZiJ8DxNE3M1ws9oOxGPqHNhc9zCLDeiXUzZ3Z6aRoD3ea5ZPpy5zfGZGsZmIFtbkbV5Nz6vcjW566mhbgDrgOIAJv/ADXGqTSfSGybYpUxz07IKd9mC5ebbkoDH28oar1dOqlufL63fR29St2CWISeaXWWsdOyUPylzWucWxuGwrCdjiwFoBsfyW0U80bGMEYAj01O9Zrq5bHTo9tJJjVskppzDkGaItu7+cItzG15DXZmtjGg3EnbcJLHUzvBubZjfRHQVMrDmJvcWXm45Pdg2rQfGJqeNuX9q0tIaXHVp3A8Ru9y5klxJLxZ5JzDgU/bUlzCy6RSG8rz/uPevX0r3Z8v9Qi1BX6mtNG2USNe0OGmh962lpY3sYzzGtvYNACthLIHzPFR0ZTuB1UipZH4hNyQfyEe556F0m6kd+la7STLNaGMytFgBZV8nQW2HQKhLW4OCHE1RflIJ1BBtb4KrLiPy3ajgpTvg9idnk4c1hduvZDLSSR7iS4kA7r6LNdtM+V+o8RInGEeiu9s9wSdOMI9Fd7Z7gt1fhPF0vzBZVelTe27vWS6dRc1rfQ7PpLd5HMg2IPArXlhwK6FRY9RPlFLpqVX+Pc58VDf5SrCqaP4XJ8opyXoV+3+v++4j8bb/K5YTSCSTMARpvXRqLVNJ3Rj6e1V/wC+5zUbgx4cdQOC9nMcuXyXaFdIotlq5KmitPQem1JPdfT3OfhnEFsjpNNlyFHVDnNy5nbbk2FyugUXHGHp+T1vW1n5r7e5zzXwi12v03Kkjw6Rzm3AOwLpFF3Wql5HjloSlzL/AH3OVma57RlcQQb7VVsb27X3966xRc5SjJ20dtNamnHFNfb3ObjkybRdENq2D+F34J4ooxh6fk7d7W9V9vcS+ORG92P16kG7abbCV0yiuEow4Rw11qa6SnL8e5zsMoiLrgm9tiIjxB0QIZmAO3YnSip6ifkVDuQiopqv69xBLPHK5juSs5pcSRvJOpWZlB2Aro1EU0vIvPVXmvt7nMOJOxRdOotWql5HDW0561ZPj6e5zCcYR6K72z3BHqLJ6mSqjnpdP25ZWf/Z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ttps://images-na.ssl-images-amazon.com/images/I/51gYX95%2B-%2B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14620"/>
            <a:ext cx="2476500" cy="28575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107154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Crowns in Pediatric Dentistry/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Prashant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Babaji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2015</a:t>
            </a:r>
            <a:endParaRPr lang="en-US" sz="2800" b="1" i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47106" name="Picture 2" descr="https://images-na.ssl-images-amazon.com/images/I/41DlrNqDKEL._SX373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428868"/>
            <a:ext cx="2476500" cy="32861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1142984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 Textbook of Public Health Dentistry/ 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C. M.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Marya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2011</a:t>
            </a:r>
            <a:endParaRPr lang="en-US" sz="2800" b="1" i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53250" name="AutoShape 2" descr="data:image/jpeg;base64,/9j/4AAQSkZJRgABAQAAAQABAAD/2wBDABQODxIPDRQSEBIXFRQYHjIhHhwcHj0sLiQySUBMS0dARkVQWnNiUFVtVkVGZIhlbXd7gYKBTmCNl4x9lnN+gXz/2wBDARUXFx4aHjshITt8U0ZTfHx8fHx8fHx8fHx8fHx8fHx8fHx8fHx8fHx8fHx8fHx8fHx8fHx8fHx8fHx8fHx8fHz/wAARCAEjANwDASIAAhEBAxEB/8QAGQAAAgMBAAAAAAAAAAAAAAAAAQMAAgUE/8QARBAAAQMCAwMHCAgGAgIDAQAAAQACEQMhBBIxQVFhBRMUInGxwSMyNFNygZGhM0JSc5Ki0fAkQ2Jjk+E18RWCBhaywv/EABcBAQEBAQAAAAAAAAAAAAAAAAABAgP/xAAeEQEBAQEAAgMBAQAAAAAAAAAAARECISIDEjFhI//aAAwDAQACEQMRAD8AviK9ZteoBVeAHkDrHel9IrCfLVLf1FTEekVfad3pUndqqwacRW152pw6xU6RXkDnqn4ilNmb7IVu3cguMRWj6Z/4ij0it66p+IpQIhRus7igYMRXseeqRH2iiK9YxFap+IpQ0bO0Im6BnP1vXVO3MVDiK0HytT8RSzcqbIQX6RXkjnqn4ioMTW21qn4ilzwUDtLaIGdIr6c9Un2yp0iuQfLVNftFUBB2aqEjcNUUzpFe3lqn4ih0mt62p+IqmYEaKZhuCIv0itJmtU/EUekVo+mqfiKXImIQETfagbz9fLPO1PxFA4ivfy1T8RVENvvQM6RX9dU/EVOkVrHnakD+spUkKAHQ7kDekV7eWqST9oqDEVoPln2/qKpafegCAgb0it66p+IodIrW8tU1+0Uv5RdT46oG9IrETz1T8ZWnya5z6Di9xcc5uTOwLHO7YFrclejH2vAKVYzsVevU9t3eUozqm4q2Jqg/aPelC8BUQ/KVCb+5dGBptq46jTqNljnwRvstAs5NrYp+ENB1CpmLGvDrEoYxwLDbKkb1erTdQqvpvHWYYKtVo1KdbmqrS2pax4ohUyERuVqtJ+HqGnWaWvbqNYVqtGpQqZKzCx5EwUCxYTtKgtCsKVR1F1YNPNtdlLtx3JmHwmIxU8xTzBouZAHxKBBEOTZpWLgNBoIGl/mluBY8tcIc0wQdhXdyVSo1qtc16edtOmXAE7lOudWVzTTsBl1kSO3/AEqtLeePmxHun3rvFLB4/DVamFpOoVqLcxaTIIWeaTxQFfJ5LNlzcVicf1bVxkgTkkC2+YOvvhQmmXfVDohtrTA1+aIwuIzUWCkc1USwSOsIVej1XsquawxSMPM+bdX6f01Zpol7A+Im5Gmz5JB80diYaNQUBXLDzTnQHTqbpjMFiX0DXbRcaUa7/dqrOcS+SJiIUIsr4fDVsUXdHpl5bEgEK/Q8Sa5oik7nYzZTa29aQjZ7lNhQzAjhvTK1J9B0VGFpLQ4TtBQUJsFALSV0dBxIw3SDRIpRMndvjVXHJmN16M74j9UHIRHZopKdWw9ai9rKzC1zoIG9Uq0X4eqadZuVw1E6IKiFq8lejO9s9wWUN+q1eS/R3+2e4JVjOxd8RVvo496UIgH3puJ9IrR9p3eknSNyI6+S/wDkqHt+BUxDi3lWo77OIn8y6cPzbeWKdOnSYzLU84EybcSuXF/8lWEGTWPeiurlKln5byD672eCtysRUxuGrNFndX8LoT6jc/8A8laYkU2Zj+H/AGuaq1z+TsJUqNc17cQQcwjUkoE8tf8AKVv/AF7gmcu/8jr9Rviqctf8lXvfq9wVuXbcoE/2x4oOinSH/gXUx572urHsBHgFTnKtHkKi7DOLZqHnHMNxc/6XVTpOGKo4ctdldgywmLAnW6zuSsUKL+YrtBoVuq9p2HSUVxPc59QvcZLjJO8rQ5IA5zFR6hy5cZQOFxVShM5TY7wRIXXyI4062Je3VtEkT2okHkhr6NLF1ntc1jaMSRElLAJ5AaI/n7uCdyziKtVlF4qHo1ZocG8doPyRw+Lq4TkQVaJGY1svWE7EDx6byR9yf/ypya1r/wDyTH+a+pl+JIV3VHVeUOSqj/OfSLjG8tXLQcadDlN7TdlUO+DpUUp7XHkDDMIhxxBaR+JdtbFPo8t0KFNxFFoDCwaXH/Sryg1rMLTIMsOLDweBBd4pOLB/+yU/bYfkqL4Zhw7+Vm0yW5GnKRaNYXXhXms/k+rU+kdSeCdp0v8AvekUqjWYvlZ5YKga0EtOhgGypyfjH4zlVhc1rGspuDWN0aoMWgznSynteQ35rW5cLX1aFWIEupujc1y4uSWZ+UMO0jR2b4CfBdeKmtyU+o9hYW4lzusIsf8AtVE5axGIp4x9PO5tE0wGtGhEXVqeIrnkOvU5+pzgqgB2YyBa0qtB/wD5Dk6pQq3rYZuam/eN3h8Eulf/AOP1/vh4IOigOm0eTXuJc6nVLHE8BmHyCzcXW6RjKtUmczzl7Bp8l38kVHMw2Nj6tPO3gYIXHRNKpTqN5imwtplwcC6ZHaYQc8yOK1eSrYZ3tnuCygBYnVavJU9FM65vAJVjNxB/iavtu7ylEa9ibifSKvtu70okQeKMtOjfl5n3k/JWZgq9flio7mnNpisXF7hAgFcmIqvpcpVKlM5XNdIMaWRq8oYyuwsqYhxaQZAAbPwRXa3G028oY/EioGnm8lOfrHh8FSnjzicFVZjKzTUbUa5kgC0idPessREK9Km6q8NaJO2e9S+JtGjyozCV6lXE08Y1zyBFMDWIGqdj6WCxlfnjjmNMAZf9rHYzOJBAYBdxGiDoB6skDQkQSmwbD+Vnt5UAFUdEzAaCIjWe1JoUMC/EPrVMUGZKpcG7HNmRCzYJJjQKfV0VNOx2IGKxtWsBAJsDuFgurkXz8V9wVwtZLczjAOltf9KUcRVoZjRdlLm5XWBkKSy/g7sL/FckVaAvUw55xk7to7/iEs1aZ5GFEPGfns2XbELnw9erh6nOUHlj4iYBslEd6o2G4qh0nkxxqNilSLXmfNOXakMr0hhuUmF4zVXSwfavsWfslAi1xrcIa0sViWVuRsPSDwKrHAFu0AAie5dQr4KtXpcoVKwbUYyHUtpcsTaZKgEmw/0hrQwmKaWcpPrODHVm9UE6kzYJfI9anQx2es8MblIk6Lj2IbeBKDWwrMJgKprMxjKpFJwAiL2hUZjn4rk/FU8ZWDnloLAQBJBnZ7lm02uqODWCSVZtIOqFrH9Ro6zyLdoWb1J+rNajOhYClWrUMTz1SqzIxu1s71y0q1NvItaiXgVDVBDdpFlxwC62/wCSA47VpHdydVp0qOND3BmelDZ2mCufDaVvuj4JPzhPw2leNObd3hEJtA3LV5L9Hd7fgFk6QFrclejH2vAJVjOxX09WNr3d6S7QlOxMjEVQftu70o3tKIfjvS6vtJTWl7g0WtM7hEkpuO9Lq+14JItJiZEH4KXc8KJYIGXMSYi2u5PojIKobBc1sF39Rt8hKS2oGN6gM6SdnZuV6Vbm4AAIzhxG+NAuXfPXXONSyVZ1CoQxjQAM0AE3k7T+7KjaLnNc5t2iSCTExqrjE3bLJyjadTMyffqi3FARNMHzR8Nnxusy/LJ+L6hlDKbaTzl+vUPus3971RnlDcNayDEC47N5Q50l5Lmh+tj80W1cpzCS4XE6D3LU56k/qbDcRTe6qKdKObZDNYkgSfFJ6O8Ma+Rlc3NM6dvxR6QRTyR9WJPbJ+PguhtWKbnPEZCA0TeYt8Ln3rnvycSSNetc5w9RrocGtgxJPFF2Gq5y0ASHZZnhPciK5dVYQ2dAG6plSrzdEZrveCNZtNye09yt6+WWRM5c9KlzlVrTYauO4JlWnUqVC/KA0AwJ0aLf67VWk9wkAZnPIJJ4Xvw2+5OxFYhkD6R2VzjMwNg8fer1e/vMJJjnpsFSp1yWtAJcRsAXRVpvFEZKeXnHDM0bNzfFJpVRSkZQ7rSRviY+auMUSDI62WC7iTc+/RO58l62TwTML5qH5XOAAEk8FHUwQAxrs0xc6qvOElxMw4QR80XPgENBAO0mT/0uvsz4PpNDaDnA280OGpO0juHbKNWm9zeYpAANMOvadY9yS2uWvpQAG0z1W7O3tVukBrMmWYbBJOt5Px2rheO51sb2ZiraOY02uOUFpcSPqt3/ACVujurVeq0Uw+crTstYdunxR6QJHkwW9WQTrckz71UYl0vJzEkG+2+v6e9a/wBbdZ9S3U3MaCdXTA4b03DGRXH9p3eFWtV5wNa1uUDWNqOGEc+D6p3gu3O57M3N8FBavJXozvbPcFlA7di1eS/R3e2e4LVIzsXfEVPaKUPNBnim4n0it7Tu9JI6tkR0Y0xjK3tW+C59i6ccJxdbt8Fzi4QE6KbuxQ37FDtQDW6OyxCkQDwUiLoBpojpZWax1RwbTEuOxMOSg0RlqVbEkiWgcN+xFJa0vdDGlx16olOOHxDwTlIEE9aGjtujXxb6zGtDi1ovkFg08FRrQ5pdUymQYJccxP73oAKVZjrUnzp5szsU5uq90mk87PNKaW1aVEZHEwbFkgtJt84TKlZrYL2tfUcCC0AZ8xtrHE2v7tjPOjmbTrNJim6Dr1SZ/cKGlVLnE033M+abprsK+kyoSOrAgucAQZFiJslc2eZ+rOb7QTABRqbaT7/0lE0KunNuP/qVH0zkp+b5p+sN5R5l7qzGjKS4NHnDcECwNLe5Q3aL6KVD1yQbSpoiABI3IyCSdhVYtCsAqKgq0ECyDYuPBRQHYm4a/PfdHvSt25Owo+n380fBAn6tiFq8lejO9s9wWSBJBWtyUZwp9rwCVYzcQf4ir7bu9KOkbk3E+kVfbd3pTjIPFEdGOI6ZW7fBIBtG0p+MM42qNmYJOvbBQBTbc32IjRAX470EGkfBSDEjWFBoOxEmNNiB1Mc3QNbUk5GjYDEknw/0pTDKkuqvaHA3kbOwQo2o9tNrKbhBJlsTJtfuS2NNSwALjoN6C9WqxzXhtJoGwwAR8FdlJjXVOcI5oNBzG8ngRvupQNPmX56kAEF4y3G7tUmkRSfWa4U/qU22ETqSd8IIwurgU6ZcIGXNEvcN3ZrZEZMOWmiWmr9Z1QSB2W+ZUcKtepVeQ4NnzSPHgg0MFMuymPqvaJHYRsPy4IGUMrnmkGtYXy1zJ29m2/8A1tSAKXNDyj/O+wP1VmVmuc972w4MOUMsdk37JVZo819G+M32xu7EVHCkWM8o/wA37HE8VZzWND6jXOdDWiHNgXHbuk+5Ve6jDZY/S3XG88Ea+TybWNLczQ4y6Tpb98UCDcSNEZCmyENT70QOG1G0i+xDN3KCYiNiAg20N9FPBHUjtQHHbqgm1Pw1ueH9o94SB8YT8LpXjTm3d4QIAsCtbkqejGdc57gsnQALW5L9Gd7XgEqxnYr6erG17u9JdpMJ2JkYiqD9p0fFKNxG9EPxvpdX2kgnuT8dHS6vteCQRt/eiCRbtUvpooDZE3KATMW0RGm9ADYURr2oGsZnwwc2S5r9AJsY+GiuwZqhqPYBTaes5hgA75QwgcC55jmh1Xg6O4ePBXe6i3zWPaB1mwJE77xfiii4g12ur9Sm0hwpOaZf7RAiSluy1nmXPqOOgLwAPfF1Xnvs844nY85h8IujD2NJ5lrI1cR+qCxa+i1rqghoMNY50kneNw4rmc7M6SNTeFZz+cc05WtMCYEKsRqiOoOa3DjKQSQRl2RadszfW2iUKg5oeTZY313dqrTqc29rjpt7Nqa9tZrCAXkh8SAboqj6jSGHmmebx3nijVZ5V2bqtYAHxsi0BXbzgNNzw/K0Eu2Wk2Qe2tTPNhrgRBcQNXH9P1QJcA15G4x80CLKVD5V+7MpJvbUoiuoURm0bTZQ7UBmwVQJuUYlRp+SCQb8bJ+GNq4j+Ue8JJv8im4YfTg+qd4IFBavJXozvbPcFlDitXkv0d/tnuCVYzsXfE1D/UUqIbMpuJ9Ire07vSSLQiOjHWxdb2rfBc+xdOOE4ut2+C5xBHFATYKREIG/YidqAcUdggiFALHghEXRXSXNaynTpQ9xggfZcdT22Vi5rpFTEvOYy5ogD5HuBSGFx6rWzM2Fie1dFNvNtNTEU2BmUgCLuP796BQNOk0Oa09Y9UF0yN+mnBJcXEuc5xcTJJNySi92cyQBuA0CqBruRENrbbKC5V20alRoLGl02AFyfdqrcxW9U/S/VIQNpy3DvIe3MW9Uj6om47bpRbNMnM27p1V4pFr/ACjjlY0WbIBkaX3quWlzP0j/ADvsD9UF6bRToioS3MRDb7ifG/8A6pVSn1x1maN28Ar1BTNKmDUfAaSOoN/aqubS5xvXfcN+oNw4oqr71HRtcVU3aNqNUxUdsAJQ0RAAkWRmSTsVYtCtBn3IBNijEC21ARcHYodw96CR3p2Gvzx/tHvSt25OwogV/uie5AnZaFq8lejO9s9wWSBMH5LW5KM4U+14BKsZuIP8TV9t3eUl2p7E7E+kVfbcfmlONjdEdOO9Mq+14LnGncn40zjao2ZkjiNyCfopr7rKDT5o6keCAbUSgBYdiJMW1hBDxQtqiVLZUA2i6gM67lNSSgSICDpp822phw5ri60kOgayNnYpRNHnCMj/ADXavG48EZy4umDTbEtAPwVKLxzh8mzzXXg/ZKKNN1LJUPNvjL9sbxwQJpc1PNv877Y3diLHjm6hyM83cd44qvODmvo2edx/VEWcaWVnUeer9sbzwU8m+q1op1C5waB1xuEbFV1QQ3ybNOO8q7XB1WMjRFMkGDMhiKS8g1HReSqzrxKn1VCL9pRAPnBWGg4oTpO5AG1tYQEXmykoxcRsKA47UE2xxTsN/P8Auj4JP7KfhtK/3bu8IExpuWryX6O72/ALJGwcFrcl+jOP9fgEqxm4r6eqf63d6UQE3En+Iq+26Pilm4RD8bbGVt+ZJPgnY70ur7XgkEcf3CAAHsRHDaiNOxQi6AWgRsRAtdBswiNUEbe6g70EdiAaGCgEZk3Uj5WVDaFd1EgAy0Gcp0V2VAHyK5ghwhxggwY4JEFrgCCDAsQrU3U2A85SDzqDMRZQMaajWPDqwuIHXB2hNbSqnDPcalQ5RMgED56/7UZVqEBzW06LY8+It2bfgl1nZ6ZIfMuuSYn3CwRVXmt1IL5y+JVpqiq3MX5S0B1psRBSnU+qzrNiDt4ldNNnNnMMrnOYAG72wAfibfFAg0bSy9us3aI1jeEo6J3OEVHOBDm02FrTxNj8yShUgszAQ4Oh/b+wUQmBCiOzipsPuQTYN6AvoYCJHFQbigm/en4aIrx6p3eEo+KZhf5/3Tu8IFAStXkr0Z3tnuCyhqtXkv0d/tnuCVYzsX6TU9opQGhTcT6RWn7R70k+aiOjGkdMrSPreCRNtU/HD+MrdvgkRIlATYaKDYgTJiUTJJQDW6OkWnapFjwQjSdEE0R0UOk6qDWeCAHVS4B7FCpcyCg65purim97nAlogs83sM2QpdHLyG5yYdBe0GLHigCzpjCWGc7b5lWiWc6fJnzXfW4FAW825tYuq1HEtEksvqOKrloikRzj4zfYH6qU3MyVOobNH1uIQzM5mch877SKsKVKpkHOPHVJkssBJk6p1QNB8nIztAYDsMWHunXeeCFNg5pvk4luZ2Y2iZEncdTwC5atTnKhJJINhOv/AH+qC2UDDg/afEdg/wBq5pl9Jzm3NnQNZn/aOJnJSLgA9oh4i4JJIJ4kJYdFLKHPEm7ZsfcgWAddqJgk7lUWarDdwRABspEAlQCQZ+KhJsgn6p2Hvz33R70rcE7Ci1efVHvCKTFtJWryV6M72z3BZIGm5a3JRnCmPteASkZtc/xVWdM7u9LIsTxTMR6RV9t3elOIuiOjGn+Lq9qRoOKfjb42qNmYJOt+CCfohqVBp81BfigJMTdTgUBoOxEmNNiCcFXQRpCtEG0KfV0QDYRqVNkDQqbygSIQdXOHpjQMsBzfqjgqUXnnCOr5rvqj7JTAanTGkF0Zm7exUNSph4yudncJzHYDu/VBWnUPN1bN0H1RvHBGm8kNBa1w5wCMoE8FanWqVKb2F73PI6pJvrJHvj9yq+V5rV05rGeCK6Krn5SWupPLh1RIEA7cu/uFrpebFU6fXLqVMf0QPcIVszHlhqMdTeAeu0SNuz5+9Nc+oGgl1F7nnqkgUyNNSCIQc4oh7KpBbkLcwgzfd2lcoJmTe67TWNMOz1S5wILWuGY7xcjsuuPhxREi5RlVnuUBtCAx3qDsRi44FAd+qCJ+Gtz/AN07vSPmn4XSuB6t3eECRpOi1eSvRne34BZU2A4LV5LvhnHe7wCVYzcV9PVja53elGIJTsSfL1Qftuj4pRuI3oh+OtjK3b4JBPcn470ur7XgkR+/cggHu3KBEHedFDqgFiBbTREab0G/NEa9qCNuoEEdiAEQ6ENNVad6BEzwsg6A3+Mb1h5zdqXY0nNJBLes2Nl7/v8AVWz0ucbUHOF1jlgAT2z4IsqUgHCoxwBNmt0mNTe/cgQJEQSDwTnAVKQeIEu6w3GFR7mZpYCAYsUGuDZkS1wggfIoC9oIYczfN8SrYghrabQ4GGAmNhIH6BQ8wQOtUhtvNG88VWo4VKjnDbGqKDiSGAx1RHzQIsqq0m+6URXZ7kVNkbSppIPBAdgVRfgjCgOyUE38U/DERXH9p3eEl3+03Cj6cf2nd4QKA1lavJXozvbPcFlDVavJfo7/AGz3BKsZ2L9Iqe0UoC0puJ9Ire0e9JPm2RHRjfS63tW+CRNl0Y4Ti63b4LnFwgJsFBsQN9tkTtQDW6OwRfaoBadyEbdiKmiMwodJG1QHbwRAOqJEToLIFQa8EDOaME36pANtexBtMveWtMmJV3vAc7m7UzYCDccVYVKLWZQ0wYm2v78eAXH7d5+N5CCCNRE3Eolha4Ni5ggbb6J3PUXOzOYXEQZO/wDduxUpvioXluZxuPFanXWbiZCy0BxBIJ0kGykEdibiObEMptAjUxHu/fFJGsHatc3ZqWeRGg4qOkgcECcsbAjotIqGyLaq1iTpCqNFYDQIACjoCYQbEGdihOl0E2e9Ow1+f+6PeldydhRavPqie5FJHm2HFavJXozvbPcFkgTB2blrclGcMT/V4BKRm4g/xNXi93eUpxudxCbiB/EVfbd3pTtDvRHTjvTKvteC5xEE7k/GmcbVA+1CRoZGkIJ2It6zgDvglACyLbPaTvQduJwJZWyYcOiDLXkTZxA+Oxc1ai+i1rngQ4SIM/vULtfjqNTEGsS6cwd5uuVxLR7wY9y58RVpVW0qYcQA6XuLfNkNHv8ANRS8VSbRxBptJIEa8QF0Ynk/JVDMPmgAyHuANnEcNdiRjH06tdz6biZdEERYAQffddlTG0Klc1XF0zOmuV0t+Rj3IONuDruPVA0nzhuB/wD6HxQGHq82XEAC9swkwJNl2Mx1KCHFwHN5AQLiQwT8ifgkjFUwGPDi17GuaARMy3X4oOWo006jqdTVpggbIXTh8I2tQNQlwLQ8ndYAj5lLqYg9Kr1acZambUbCr4PEtw9N7KkkOqMPuB63gp5Aq4R9OqWsHUzBgk3J07wUoUqgGcC2XNrsnL3rr6VScGFziCKmc2167j4oU6+HZTFNznOIGXMBG1x99yFQluGe3EUqVUZQ+pkseMFHFYYU61NlIPmq2zX6gyQnVMXTqVsK7rRSfmfbW4J+YKSyqwY2nXe9zwHZzIvY2HGwHxQSvhCyrXFLr06cakSRE++yocNWBdLLg3v/AE5u5dfS8O5gcWlji3K5oBP1S3XgCEem4clxh4LySQdhgNH5ZQZ9am6jULHZS4C8GY4dqfXwrqQLmHyYDblwmSATbd1gq1ubqOpuNUGQGvfluSNXR2EdpBXRWxdCrTNIOIaXg58t4Aa3T3E+4IOAXlSdIRi4jegL+9ETaBrdOwx+m4UneCTuT8NpX+7d3hAmNi1eS/R3e34BZWgA4LV5L9Gd7fgEqxm4q1eqf6nd6UQE7Eny9Xg93elHzUQ/G2xlbtSTbTcnY70ur7Xgkfv5IAJiyIMab0ReJ2KEXEIBAgQr0qZq1GUxGZ7g0brlLGi6cA0uxtHL9V4cZMQAboEkEOcDsMFAAjUH4LVpHD5GB7mEBrmu3jOQR3lLxvlKDssEznIB0Bc8+KLjgNB7aLKp817i0do/fySw0xcH3rWoupihSpl4LqYFRzdBBzbd/WCOVlWmWBzWlzMoBOmYDuyfNDGUAYFjuNkCbLWxD2uw9R4e006hc4gGxJawC3aCsyGOpsa1p54uuSbcFLTAqU3UnBryLtBtxEhVMiJBFty1wKbHEVnMDgaUg3gtDZ//AEVzYs1BycxtRxNVr/KAmSbmPH4hUxz4jDPoNY8ua5rtx80wDB9xUrYd1BrXFzC4i7QbttNx2JuOc94a0BvNU2sFtS4sGvwhddVjKjqlTK0vrtPNEOu4GmZETvgIMvKdx+CBa4CSCO0LYq1mdR1OpD+cMkHUZqkfviluqHo9YEvl1KnkzPkO6hm3x96GMmO5QWuEfqqRYog7jtVRdHVQbrIJvT8NEV/u3d4SXDdvTcLPl/und4QKF5K1eSvRne2e4LKGsLV5L9Hd7Z7glWM7F+k1I+0UoA2Kbib163tHvSr5YRHXiaIq4ipUbWo5XGRNQDYl9GdF61D/ACBII1QEIOjopA+mof5Ap0V2vPUP8gSDKJ22QO6KSZFah/lCnRTA8rQ/yhIAsoJ26Ip/RTtrUP8AIERhSP5tD/IEgiJKljB4Ihpwrp+mof5Aj0V15q0L/wB0JBEwiCZg/NA7op152hNv5oUOFJ/nUP8AIEknbCJN9IlFN6KdlWhb+4FOikWFah/lCTJUkxogcMIb+WoX/uhTorp+loX18oEkyQEASTBQPGEMfTUP8gROFMA87Q/yBImIG5SPgiG9Fdrz1An70Iuwpk+WoR96FzizUQNPcgeMM7TnqH+UKdFMGa1D/KEgNkHfChNhogf0Z0XrUP8AIFdlMUm1nGrRM0yAGvBJMrm3BBoQHRu1avJXo7jvee4LJEyI0WtyX6MfaPcEqw52Cw73FzqckmT1iq9Aw3q/zH9VFFGh6Dh7+T1/qKHQMN6r8xUUQHoOG9X+YqdBw3q/zFRRDE6DhvV/mKnQcN6v8xUUQDoGG9X+YqdAw0Rzf5ioooYnQMN6v8xU6BhvV/mKiiGD0HDERzdvaKHQMN6v8x/VRRUToGG9X+Yo9Bw3q/zFRRDA6Bhojm/zFToGG9X+YqKIYhwGGOtP8x/VHoOG9X+YqKIYHQMN6v8AMf1R6Dh/V/mKiigHQMN6v8x/VToGG9X+YqKKmJ0DDer/ADFHoOH9X+YqKIYHQMMP5f5inUaNOgzLSblbMxKiig//2Q==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2" name="Picture 4" descr="https://images-na.ssl-images-amazon.com/images/I/51TyIh7hA3L._SX37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14620"/>
            <a:ext cx="2476500" cy="3133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0034" y="114298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Dallas </a:t>
            </a:r>
            <a:r>
              <a:rPr lang="en-US" sz="2800" dirty="0" err="1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Rhinoplasty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: Nasal Surgery by the Masters /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Rod J.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Rohrich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2014</a:t>
            </a:r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92D05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52226" name="Picture 2" descr="https://images-na.ssl-images-amazon.com/images/I/41Bbf7Pmzc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71744"/>
            <a:ext cx="2476500" cy="3152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8596" y="1000108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Cohen's Pathways of the Pulp Expert Consult/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Kenneth M. Hargreaves  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2016</a:t>
            </a:r>
            <a:endParaRPr lang="en-US" sz="2800" b="1" i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51202" name="Picture 2" descr="https://images-na.ssl-images-amazon.com/images/I/51WZEY0u17L._SX37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00306"/>
            <a:ext cx="2786082" cy="346709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28596" y="1000108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Shafer's Textbook of Oral Pathology/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Arya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Rajendran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</a:t>
            </a: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en-US" sz="28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50178" name="Picture 2" descr="https://images-na.ssl-images-amazon.com/images/I/414bnIc08nL._SX38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14620"/>
            <a:ext cx="2476500" cy="32004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21442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Specialty Imaging: Dental Implants/ 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Dania F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Tamimi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endParaRPr lang="en-US" sz="28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49154" name="Picture 2" descr="https://images-na.ssl-images-amazon.com/images/I/51kDRCkuRZL._SX383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428868"/>
            <a:ext cx="3214710" cy="368140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1142984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Atlas of Minor Oral Surgery: Principles and Practice/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hlinkClick r:id="rId3" action="ppaction://hlinkfile"/>
              </a:rPr>
              <a:t>David McGowan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</a:t>
            </a: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800" b="1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48130" name="AutoShape 2" descr="data:image/jpeg;base64,/9j/4AAQSkZJRgABAQAAAQABAAD/2wBDABQODxIPDRQSEBIXFRQYHjIhHhwcHj0sLiQySUBMS0dARkVQWnNiUFVtVkVGZIhlbXd7gYKBTmCNl4x9lnN+gXz/2wBDARUXFx4aHjshITt8U0ZTfHx8fHx8fHx8fHx8fHx8fHx8fHx8fHx8fHx8fHx8fHx8fHx8fHx8fHx8fHx8fHx8fHz/wAARCAEbANwDASIAAhEBAxEB/8QAGwAAAgMBAQEAAAAAAAAAAAAAAwUBAgQABgf/xABBEAACAgECAwMHCQcDBAMAAAABAgADEQQhBRIxE0FRIjI0YXGx0RQjUlNyc4GSoQYVM5GiwfAkQuFDVGKyNZPx/8QAGQEAAgMBAAAAAAAAAAAAAAAAAQIAAwQF/8QAJhEAAgICAQQCAgMBAAAAAAAAAAECEQMSMSEyQVEEExQiM2GBcf/aAAwDAQACEQMRAD8Ai6zUfKrQL7Qoc4Ac7bw1b3d91n5jK3ADUW/bPvl0YCdGMVRxpzk5PqFBt+tf8xgrHuB2ts/MZY2Yg2szDqvQIza8nC24dbbPzGSbrcfxX/MYHnydzOYylxSN0JtosdRdn+K/5jB3622teVbXLnp5RkOwVSTFV1+GLHdj0lc2ki2KbZqt4hqEARNRaW7zzmAOv1Sj0q7/AOwzKpOMnqdzBu3M2F3mZu2aUqNTcQ1ZwBqr/wALD8Zeq7XXHC6rUg+uxvjA6XTNdYFAyT+k9JpdAKqgAcEDriI3QyVg9Fp9Uqg3am5j67DNwD489/zGSKXx5+/dOFD4HzpzjfaJ/o/+A7TYEYh3GB9IzCb7vrrPzGb7qCKTlySAfxi8iacHDM2blEG+/uus/OYIanUBsG+0g/8AmYRhBOuZoooZf5Tf9fZ+cyp1Oo+vt/OZUHI9c4iCkG2cdVqPr7fzmR8r1H19v5zKsJQiSkB2FOq1H/cW/nM4avUfX2/nMDmRDSFtmg6rUf8AcW/nMj5XqPr7fzmBBnGSkS2GOq1H/cW/nMc8HsezSsbHZyHIyxz3CIAY94J6I/3h9wiZF+pZjb2MeoYDUW/bPvgzb4RjxHhbEfKNOC2d3Xv9oioLLoTtdCmWJJ9S4sz1lXfwk9nmT2Zj7CfVFgUc828NzZEmuneTdy1VlzsAJW5FsYUYdbfyjl/nFfNzMWbunXWm1yc9YMnumSctma4xpFi5IwOphKqzkBRljKKAu7GMeH1czB+oErY6G3DdKunpD2EAnxmt9aijyFJx6pkalrcFi2e6QunZRuRn2yui0P8AvMZ3GIavXo3XHtzFmo0zkZXGZgc21N3gRqTF6o9NZqK3pcBhkqceuLorS9i4HQibUcmacCpMzZnbQfEoyyQ2ZMvKADrg5E4b7d8MRBFcf2MBCpWDZYceuVZcyBMxGJXMMywREgGiJIMidCKSY94H6G/3h9wiGPuBehv94fcJXk7SzH3DlWIUeyAv0Wn1GSU5WP8AuXYw67oB6pUNgkd8zKTjwaaT5Fd3DrKt0+cX1dZn5cx8HgNRpq7wSPJfx8fbL45vZS8XlCtawIj43rAz/J6z087EYcT1p0KMhHzvQCeYZizFmOSTkwTl4GgvJBOBOXaVzmWRS7AAdZUWmjS0tqrlRRPV6bTJpagNszLwfQrpqu0ceWRNOov64lUmWxiTZaCcAShcY3YD9YKqsv5Tnb27fjNSLSFBDLjIHsij9DO1i/S/mMQVqq43AI9UadnUynYDcjb1RdqqOzyyeT6xDwC7Mo06g8w8JcLiSlnMpz175YTXg4ZkzrqiM7S4OZHLLCXmc6VIyJaRIQgCcROzI5h4yEKlcwFtZE05EhhkQEMJE6FsrIMFCBo6PuBehv8AeH3CIcR9wL0N/vD7hK8naPj7hwvmj2Sto/3D8ZdR5I9knlmU1AQZOdpVhyNidmQJ5f8Aa2vF9Fw/3KVP4f8A7PNk52nrP2uXOhrcdRYB+hnlEUscDqekYVkgZOBHnBeH8zdvauEXpnvguFcMOocfRHnGenWpa6wlYwB0iSkPFGa6wEcqkARdqdUlOcMGjdqGPUjEx36NOpXMrX9lv/BI2tv1D8tbcgPcINu2RmAJwCAfbGraOtm8PCT8iHc3Xrg4zLLQtMW1626pge05gO8HMZafXC9AG87HQwD8N5S3J0J795WzTuwXs05WX1wckVoOFwxA6d0sspRYCpW9GrfuyOpjbg4wNQSAcAYz+MthLSDZTlW0kjCJbEbXadNSdOSApYZYqMd0HZoKw1ZHOAX5WBO/+bR18iPkpeJ+BWZQmNrNDp0R2y/zbAHfr0+M7VaXSnVKrEVAJnAIHNvtiT8iLJ9TExaUJMfafR10aupk5uV6yeVuo6RNqR/qbftn3xoZVN0gSg4oBzEHrJFp7zOK5lezPdLSsuXDCBsXG4luUicT4wkBR9wP0N/vD7hETbGPeBehv94fcJXk7RsfcPqlyi+yWKTqDmtfZC4mY0mS6vmX1zPjaMSuRMViYYiBoZMQ/tMmeFPkeayn9Z5zh+mN9qog69Z6j9ogTwu0d5K+8TJwXTCmkOR5TdPZA3SGq2NNLQtFK1oMAfrNAWVWFUSvksogJmVagGGUS4ElAF76QH/iCOiOdnYCNOWR2clEsV/JG+m385evS4O4jHs5UpiQNmS2oLQ+w80wXDra6haLG5eYADb2zddX/p7SenKZk4bVXYbO0UNjGM/jLlX1PYz5L3VBjrKEspCsWVQQTj1Sr6ihWrw/MecsWwdhvCHTVJp7covN5RBx064mccOyn8T5zGcY2ix+p+WK90TfrKDTeofJZgQMHfp8JJ1ukOq7U3AE18oJU+Tv/n8pS3QVNRSazixyBk98DfwoKAyW8w5wrZXGMyJYvZLn6NK6/TCygm7PKhDEg9domvYPfYy7gsSD+Ma1cKWm8BnSwMDgMv8AzBJwztCWe4V87sqBVz0z8I2OWODtMElOS6i4A+EiNatJjQ3Iyqblt5A2PWPjBanh6U1uRcC6YypGM+yXLNBuit42hfKsuZJ29k4GXCAGWO+Behv94fcIpde8RvwP0R/vD7hEydo2PuNvDtU9eqt0uoPlcxes+Kk9PwjcHM8zx9uySjUVNy2oRgzbwvjCaqoc3kuOomRM1uN9UOpnuUc2ZcWgjrB3WpgDO/hGbFSYm44nNomXxYe+A0nmgDoBC8at+ZCeLTtFX5AlMmXwRsqXMMqSa1wIULIkRsqFlgsuBJjUJZTllgssCJV7AIeAckHHScqjqZUkgZMz6nUdlUWG+BFbGSsJrHUaa0Z/2mLeHuqV35YA8u2T7Z5yziOu4hrAqFhXnzV8PXHGh0l+oyi7lepJwBNEI7QaZRl/WSobWXoy2+Wv8Lbfv3lq7KUChbKwpXxGSZi/dly311vjlc+cpyIHiOj+R3IvNzKwyDF+iPCYn2S5aNqXV/J9M3aL5BHMM7jYj+8tfagB5rgeaxeUAjpkTKnCdS1fNyqCRnlJ3gNJpu31a0vlck58RiH6I82T7HxRt7VP3sX7ReXs8ZztL6d6FAZXrBNjc5JGcZP/ABCW8M0tiXJUrJZUOuc5OMzJquHVpoKLaVY22FR165EDxRfSw7NF7rajp9SDaozaDlTvjbcSutNT6KwWW12kAdm+RzH+UzXcI1VdRsYKeUZYK2SJRODaqxEdeQLYAQS3qhWGKp2Bzl6FwbOxkqZqXhGss1NlKqoavHMxOwkvwzVU311MgZrPNKnIM07IppmbqI24KMaV/vD7hM+o4VqdNUbHCsq+dynOJp4P6K/3h9wiTaceg8FUhXxa836hqwchGIMLw2j5rn8YPVV41NzHvdj+s9Bw/SJZwyojZiM/rMiNzdIXNqbq/JVtpfSXk6ut7XYAbMOoIlNRU1bkMN5Na9MwXRGrRr4pwltWqW6WzIG/Ie/2Qmlp5EAI3EycN4oTc1YBwMkHqCI6U16gcyEBvfC0pdUJs49GDUYlwJxBU4IxIBg4G5JkEzswbvJZEjntx06zq0J8ppFad5hhF5C+nBFi81ZA6zPXWPNtXM1TsZhoCdC59BpdNVfZRUFZ1OTB8HV27blcKmBzbZJ6zfrABpbfsmJtJq7NIWNeDzDcETTiTcWjPlf7JsbajlNOgNeQvapjPXGIm/aMleKoV69mPeYW3iF9q1g8o7NgykDvEFq9Q+rZHvVOZehUYlkYNMqck0egqBW+sXNz28jbgYGMiLNJ/wDNv9t/7wR4zqAVOK8gYzy9Zlr1DnUteDh+bmyPGSMX1C5IfNRTdfqS6HmUjfmI7pVg50WiFZAbK4JGcbTA3FtQ3cg2wcDrBHiF5rqTyQKyCuB4SaSBuh0oGNQpJZseWcbE4gkH+n4d7V/9DFrcW1B5tqwGGD5MH+8rwlSgJirHLt6sQaMO6HA/ja72D/1mPQjV9tozqDWauQ9mB1834TEOJ6lL3uHJlwAykbHEDbxHU2X125CGrzAo2EmjJshxqLCadetVI5Rzc7F+/lG+MeGJg4P6M/3h9wmfUcW1OoqashEDecUGCZo4R6K/2z7hA1UQp3IX6s51FoG55jt+M9Dwa0Nw+tcjKZUiI9QQLrcDHlHP84s0/HbOHcQZQC9TbMvr8RFliUY2Osu7o9rrNMlydPKiDXudPSUGzueUf3mr9/1su3XwIMU36l9dre0K8qIMKJnfU0xTQx4FWqvY7bdAI0arB56G5W8O4xFUz17IcAzZVdYB5xi3THcbGtOuRz2WoHI48ZIcFmA6dx8RFzstoAtXmx08RNGnfsxyqTYn0G6j2GPd8lWrjwaCZUeUZLYdeZDlf1Htlc8o2iMZBcgSQYBrFQZYwD6rY7gCSwqLZuNijvnC1CcZMWDU1584TRVqqt9gxPrhTC8dI0awZ0tp6jlMTaW5KltD58tcDAjXUWo+ktwwB5Tt+ERqjuHKjIQZPsmvDWrMWZNSQwfWUnnwGPMwOMdQMbfpLNrtOS/kHdgQceGPgZhGmuNaWCssr55cbyTpb1Qua25QM/5/KW1EqthbL6m1N1i8wD1cg279oezXUmwMgbzlOcdwJz+hmL5PdkjsrNuvkmQKbM/w3/KZNYk2ZtTWVBGDKSWRh08ST/eA1t6XuhrXAVcHb1wRotUEmtwB1yp2lm01y/8ATJ2/27+6MlFOxW2wMqYbsLfqn/Kf87pLaW9Quan8rpt/nhDaJTM8qRmHfS3qoY1NgjPTMC6sjFXUqR1BGILsNAmGI14T6M32z7hFbRpwn0Zvtn3CV5O0eHJi1lV4e0rTY2WJGFJzPM/I9W2sBfTXDLb5Qz6YnmL7BJlUpuSotjFRPIpoNQtPaNS4HTpOoQgnIIPTeetzKlUbzkU+0SlouU6MGi0gNIZxuYc6RO7aaCVUYAwJJUgZ7ouo29mCzSsoypzM6s1bgkHYxrmDetWU5AgYyfsolmfLQ4OP8zOe1QASOUnu7pkZXoJK7qT0irjnE+zrCJ5x/SBPwRx8heIayxbyjKysP9pkVU36pGexuzRYu0WufWgV6mzntQfNt3+wzNZxLUB7K2cjBwR4xtaGU+h6rT8M0x04stuyvLktzbTSvBquUctjA+Inz97XbI5jg9d4z0/7R8ToUL24sA6B1BhpFblLwz0Gp4fqKg5D8yAZJmSm/sRYHQtzrynfG2c/2ldP+1Xb0PRq6cWOCA6dP5SotrcgBhvNOGKpmfPOVqzfTxQV0pX2QPIMA83t+Mk8TyG+a3YY872/GLnTvWQCTLdEVKV8DZuKluf5rHMOobp1+MqeI/PW2LXs+MAnpiLgdpYQqKEcmb7eJdpXYnZYDjHXpIHEW2ymQCNub/xx/wAzFOh0QNmb24nzZ+awTked7fjJPFSSfmdj18r2/GL5EGkQ7M3NxRiGzV18G9vxi++w23PYerMT1zicZRpEkg22UYxrwn0Zvtn3CKSY24R6M32z7hEydo0ORynmL7JxMEHAUeyUe0DvmY0UFLSvPM7Xjxg3vAHWANGhrlU5PSW+VAjYRZZbzS2mWx7e8KOpgboKjYzBzvIJ2nDbacZWWFOUEb7ieG4wCNbYrdzGe76TyP7TaZvlS2VjIfY48YYh8CJXatw6NhhuDN2uuo1VFd6ty6jPLYmOvrk08H1Fq5xj2yLeG20Dy0PtlloTVmEGWBEZ6Dg1+ucLWoVe926CMbeF8K0a8pd9Tb3kHCiQggox2ye0RpO1FekZlamoVMuOjZzIzLsXBRm6NGiiw5PMcgCSW32ga1Z2HKMzT2DfSE0dWZ7SZKHaFEGqldjCCREZM6dIjCkyJ06QJUwTQpgmihKGNuD+iv8AbPuETkxvwY50r/eH3CV5O0eHITUawKxVAzsDjAEoF1loylGB6zHVWnqVQ4QcxGSYU9Jlo1bI8rqbtVp3xbTkeqDGpst35GrU9CVzPRaypLEw4Bi6sdg/Znze6B9Bl1MSUdqw7TUty94XaOdMNKqBRqLMD6WPhA4Q9VH8pk1L1q3KijPfBsvKDo/DHa1LZvVYGEpYjV7EZ9kSUMWfYlc+Bm9HupJxe5z47wNxJUkFazYxbq+W3KnrnYxh8tsOzrW49awNt2kJzbpSPWjRUl7Hi2vBj07cux6CGsupG1m694hFr4fdtXdYjHpkZgdWNBpUC22m2w+aqDBPwjJElJMX6nVu/MFzVUvdM9RrsOx3/nNDaG7iDDPZ00juU5JjHTaHT6VeVFye8nqZGRIR2uC4SsYUEZOOskrmPdRpKDUzBQCBmKmqwcjumnBwZc/KD1VitAB+MvKqwIlprRiIbeVEuRKQMKJnSMzoBiZ0iTIQgwDneEdsCAJgIVaN+CeiP94fcInY4jjgnoj/AHh9wleTtHhyP0Pza+wSrNgSilygCqekFd2yqT2ZI9UyWakgOqu7szDbZzSLr1ZiCdx3GBLgyDpBm1HLWSeswlizZ7zIuszgDpKA90rouRv0oAOSek0tYMdZk09Tsu3SbV04xjOYtEYAuT5onPW1i7w7V9wkqMSIBgGlas+dt4jqJR9HVY5a+x2ONozZQRvAtUufH1GNYyZmq03Z71N5I9cO7uBsu467ypq5dxkSOZgMHO8FjUmS97dkyleo8ZhLTRa/knaZDkzX8d9GY/kr9kW5t4ZTkTORL1NvjxmpMxSQaVYd8tOjiAsyZzrg5EqJWOXkEyMyjNIQq7ZMGZLHEqN5CFWBjrgvoj/eH3CKO6N+Deiv94fcJXk7R4cnoav4SfZEkytf8JPsiSTtMxoFPFtGlvzijDjvHfMr8PFWkdrGy5GwHQRjxFwEwOpmax+bRrn6MSRbE88W33mjTJzNk90z2jFhmzSfw8wMsQ0pGFE0IJnpOUE0r0ikZDJkzuzlxLASUCwfZjvEq1fhNIWQV2hoFmPs99hOZBjcTSRiVKxRrMV9KilzgdIsxHGpT5iz7JijE1/H4Zk+RyihXIlM4PshoN17xNJnDqcjMmCpbycGEyI6K2SRkYgWHKYXMixeZdusjQUwJaDYziYG1+4RBir2ZbboIVSCMzNJBI6GQFmknaNuCnOkfH1h9wiAsT1MfcC9Df7w+4SvJ2lmN/sP0bFa+wQd14QHeU7O4oOUDGNt4u1fymrJegsPFWzMlmtRB6m42OT3d0FfqAKxWD0ExWaks2wx6oMsTvFfUsSo60b5l6LOXaVfzN4JTiQYc6K0MMd4m9TmIdNd2dgPcY3qt5hkQENY6y4MAG74QPIBh1Ikn1QQeW5obFogiVx4yxMiAIHUqPk1n2TEkeak/wCmt+yYjmr4/DMuflEGVbwkkypO80Gd8FhtOzKZk5l1GfYtmWUwfXpCKMQMaLsBqlKjnH4zAdzvGzAMpB74tsqK28g/CI0O3S6g501rp0xv1gbaShyN1kcWIppgo/4F6G/3h9wiGPuBehv94fcJTk7TRj7j0VZ+aT7IgrmABzKizCKM90x6y/C4B3mY1JHndcVGusC7DOZUGUubtNS7dxO0sOkRlyJJzKd8tL1LzOIAlAcTZptSUIHUSNTpSqh1G3fMoJBk5CPK71YbGEV8xLXcQd5rr1B7jBRBoHlw/jFw1PjLi8eMhKNxeQbPXMfb/jIOpUDMhDVqGzp7PsmJS2Jpv1RZGVRsRF5JmrBwzJn5RdnkCUxLCaVyZZcFpMidLjIiQTmGECIVekVlkCYO1AfKxuISdAO1aMrHPSRzZGDuJe1eU5HSU6y1GSVpmeysruOkd8C9Df7w+4RYR/KNuDry6V8fWH3CZ88ajaNfxptyphbtQwJVe4xfrNRyoV5su36RFxXiuqOu1NSvyIlrKOX1GW4apannclixzkmYWdNM146e2W6bSQJMQtRGJp0i5sgBN+jrx5RG0DCbeQFcGLNZpuybIHkmN1EpqKRbUVigEEkMRCW1FGIIg8RiBFuI6wosBmbllgDJRLNIeWDDwEziWBkCFdgUPSZ9pZm2giZqwcMyfI5RYmQDvKyRNEeTJk7WXnSuZHNNBi2CZhFMzZMvV50VoaE+ppnThOiGkq68yzKdjgzZAXp/uEaLKssbVgg2I44SQdM2Ppn3CJcxzwf0Vvtn3CJn7CfF/kPGcRQtxTWY+uf/ANjG2nr7OhFHcJk1dfNxTUDuN7HA+0ZvE5zZ2IqiRLSssN4o5IEbaAZSKwI24b5ogCa+TBne2G5cypSAWxfq9MHGR1ix6ipnoGXIxMV9APdCMhVy+qTj1Qr1lTK4xCErj1Tjt0lpRoCFCZEkiRNWHhmTPyiJIG0tUUFqGwcyZ8oeqbG0SotilvKRuY4+h4zRF0zHk7RfOmtNMljUHJUW8xIHdiC09S2LazZ8hebAIGdwP7y7ZGLRgZZDhhDV0pcLAjFXTfBOQR3/AMpFVSOHbJ5VYAZYDrnx9kjkgqLtBRJhTpmGQpzjPXv3I/tJGnJrdgwPKRkjoOvwleyNiTAyGGRD/JbAdwB6/wDPZOsp7OsMTk5+Pwk2RKYsdeRiI34N6K/2z7hMF6cy5HWb+Deiv94fcIMzuAmCOuUBq9FVdZY3KA+SeYRUrFWKt1G09QaaySSu59cC3DdI7l2qyx6nmPxmBqzqKSESmEA8I5HDdIP+l/UfjLDQ6cf9P+owUHdCdBkiOdAhVQcTho6B0r/Uw6+QPJ2g1Yd0aJBEF2j+M7tG8ZNRdkXIgLF2hC7HvlScyasO6F91WZkdSI5KKeogzpaW6p+pk1Yd0JWMgtHPyHT/AFf6md8h031f9Rhpg2iJSfVK83qjz5Dpvq/1Mj936b6r+o/GWwkorqU5Fs+gkJzjaSbGJOWO4wd+6OvkGm+q/qPxnfu/S/Vf1H4y+OaK5Rly4JT4YkF1i8mHI5M8vqzJF9gzhsZGDt3Rz+7tL9V/UfjO/d2l+q/qPxj/AHw9FX4uT2Je1cMSGIJGD7JC2OgIVsZ6x3+7tL9V/UfjO/d2l+q/qPxk/Ih6J+Lk9oVU6m05U2MevU+PWaO1cjdjv/n9zNo4fpQcirf7R+Mv8jo+h+piPND0XRwzSpsX9q/0z/gxIZ2YYLEiMfklH0P1M75JR9D9TJ9sfQ31SFhGRN3C15aH9bk/oIb5JR9D9TL11pUvKgwCc9Yk8ilGkNDG4ytn/9k=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ttps://images-na.ssl-images-amazon.com/images/I/51LcQ-V0aSL._SX386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6"/>
            <a:ext cx="2476500" cy="3181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2910" y="1285860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Dental Materials at a Glance/ </a:t>
            </a:r>
          </a:p>
          <a:p>
            <a:pPr algn="ctr"/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J. Anthony von </a:t>
            </a:r>
            <a:r>
              <a:rPr lang="en-US" sz="2800" b="1" dirty="0" err="1" smtClean="0">
                <a:solidFill>
                  <a:srgbClr val="92D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Fraunhofer</a:t>
            </a:r>
            <a:r>
              <a:rPr lang="en-US" sz="2800" b="1" dirty="0" smtClean="0">
                <a:solidFill>
                  <a:srgbClr val="92D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2014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9218" name="Picture 2" descr="https://images-na.ssl-images-amazon.com/images/I/51nhtGgWxg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14620"/>
            <a:ext cx="2476500" cy="3152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1142984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Contemporary Fixed </a:t>
            </a:r>
            <a:r>
              <a:rPr lang="en-US" sz="2800" dirty="0" err="1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Prosthodontics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Stephen F. </a:t>
            </a:r>
            <a:r>
              <a:rPr lang="en-US" sz="2800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Rosenstiel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2016</a:t>
            </a:r>
            <a:endParaRPr lang="en-US" sz="2800" b="1" i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8194" name="AutoShape 2" descr="data:image/jpeg;base64,/9j/4AAQSkZJRgABAQAAAQABAAD/2wBDABQODxIPDRQSEBIXFRQYHjIhHhwcHj0sLiQySUBMS0dARkVQWnNiUFVtVkVGZIhlbXd7gYKBTmCNl4x9lnN+gXz/2wBDARUXFx4aHjshITt8U0ZTfHx8fHx8fHx8fHx8fHx8fHx8fHx8fHx8fHx8fHx8fHx8fHx8fHx8fHx8fHx8fHx8fHz/wAARCAEjANwDASIAAhEBAxEB/8QAGgABAAMBAQEAAAAAAAAAAAAAAAECAwQFBv/EAEAQAAIBAgMCCQsCBQQDAQAAAAABAgMRBCExEkETFDRRYXFzsdEFBhUiMlNUgZGTokKhIzNSwfA1grLhJGJykv/EABcBAQEBAQAAAAAAAAAAAAAAAAABAgP/xAAeEQEBAQEBAAMBAQEAAAAAAAAAARECIQMSMUFRYf/aAAwDAQACEQMRAD8A4sZi8THGYhRxFZJVJJJTdlmzFY3FfE1vuMY3luI7WXezANt+O4r4mt9x+I47ivia33H4nOAN+O4r4mt9x+JPHcV8TW+4/E5wB0cdxXxNb7j8SOO4r4mt9yXiYADfjuK+Jrfcl4jjuK+JrfcfiYgDbjuK+Jrfcl4k8dxXxNb7kvE5wB0cdxXxNb7kvEcdxXxNb7kvE5wB0cdxPxNf7j8RxzE/E1vuS8TAAb8cxXxNb7kvEjjmJ+Jr/cl4mJAG/HMT8TX+5LxHHMT8TX+7LxMSAN+OYn4qv9yXiOOYn4qv9yXiYkAb8bxPxVf7kvEcbxPxVf7svEwAMb8bxPxVf7kvEcbxPxVf7kvEwAG/HMT8VX+7LxPf8g1J1cFOVSpOo+EavKTb0XOfMn0nm7yGfavuRErw8byzEdrP/kzA3xnLcT2s/wDkzAqwIAAAAAAABIIAEpXINErR+RFU/Ylpbnd9RCdt1y2S2ZJb9AItna+ZUsrKV76BK4FSzWVyLcxaOcf2FFAS9QUCCQBAAAAAAfSebvIZ9q+5HzZ9H5u8gn2r7kErw8Zy3E9tPvMTbGctxPbT72YgiASAIAAAAAASABeWcShZSsiKr1k6rq0IAFnFXIa7g9RbIAyYLIqWUrICr1YAKIAJAgEkAAAAPpPN3kM+1fcj5s+k83eQz7V9yCV4WM5bie2n3sxNsZy3E9tPvZiAIJIAAAAC9Gm61WNOLScslcvSw86sLxtfbUEr5tu/gBiSaQpcJUjCM4tykor5kwoSqK8GpK9n0ZN9yf0AyBrCg5pNSio7Si28kn0/RlZUpQk4SVpp7Li+cCgNZ0Jw4Tat/Ddn09REaLkoPaitu9rsKzBeFGc6vBpWkr5PnW7+xKoydJVE043s880BmDVUG1B7cUptpXbKwpTnU4NL188nz8wFCDV0ZLYzVpx2k+jPwZLw8lUUG47T2ba70mu8DIg3WGm9HF+q2s3nbXxKqi5KTTT2VeWuX+XAyBMlaTV0+lEAAAAPo/N3kE+1fcj5w+k83eQz7V9yCV4WM5bie1n/AMmYm2M5bie1n/yZgAAJAgAAXheLu4vRm/G5xlKfBpTlOM77rq+7puzCXsR+ZEHnZ6MitaVSNOrCpCm3szUs5c27QU6zpXUIOzfrX3qzVvo2Uirba6CuaSYRpGrs03CMXsuV3n1272HWcowTjeUE0mtXzfQzjLZz/YSilZrRhXRKupU3F03tSUU3fW2V/pYo6kXsJUnaDbSb1zuYt/uiy/lvrAsqslUdRXVRy2r/ADv3mjrqNZyhT2YNu8G8mm9Dn3WLzyqZ9AF3UUoU4yg3sNvXJ3IVaaqOqm+EctraXPr3lJJp7SzXOVvlYDapVU4zjGnsxc3KPQnqv2RaVdSrRm4Sewo2jfSyS/sYy0j1Cm/XQG/GbVaVWUG5U53vfVXul35mFOTpy2ouSkvZknZpiOTd9LEQf6XowJqS4SpKSja7vZFCzTi3zlQAAKB9J5u8hn2r7kfNn0fm7yCfavuQSvDxnLcT2s+9mJrjOXYntZ97MQJIAAAAC8r7EcnvIirO70RUExV457T6CqTdlbeQSMBLJkxf6XoyM0QBMlZ25iy/lPrISyu9As8r2AhMvNXqW5yIxvKz1K9wEwbjK31RD1y0JkrZXYaSt0q4Ey0j1Cn7aIkrRTu8yLj+C0XrF7yrTTsyZJJ6sNZXTuAqe2youAAAKB9H5u8gn2r7kfNn0nm5yCfavuQS/jwsZy7E9rPvZibYzl2J7WfezICASQAAAULWyXVcqTfJATZWCyT6iLsXILNZvoKi7BRaXswKkp5WauhknvfQQTD20VyJjK0togC1T2vkRL9P/wAoSkpO4k07dCsBMvZj1FCzaaSzyIurWAtU9oiH6uawk1J3I2rKyXWBAAKAAAH0fm7yCfavuR84fR+bvIJ9q+5BL+PDxnLcT2s+9mJtjOXYntZ97MQAs+YLf1FtpdwVFl0lS7aaKAWha+e/IhqzsS8ssiZ52lzkCo811IL1009dzFTVdSEfVu3zZE/gjSF97ITaZbWCtqiqV3ZFGkVaqraPMzNE06q5lkZkgtDSXURdrMmKttLoI1sukomKvF21IztYjO11uLN7ULvVbwEvVyXzIT580TPP1loyqV2BaPsS+RF2l1kx9iXyK5uyAtFq1paMq04uw3Fl6y2XqtCCrevWS36ifSVerLP+XEoq3c+j83eQz7V9yPnD6Pzd5BPtX3IJfx4eM5bie1n3swN8by3E9rPvZiUAAABBIDrF3zv6gEC7539QCAqd4uwXp01OM25NbMb6a7v7gUTa0dhd87+po6Oze7eWv+XLVKUYxls3ezJq/Ov8uBjd87F3zs0VGbUZWspaX5tLl50YevaTVleN17XrWAwTDdzTgJuWylvsunOxSUXG196uUQm1oLtgEC7StcXIAE3ysQAUBd2tfIACD6Xzd5DPtX3I+bPpPN3kM+1fcgl/HhY3l2J7WfezE2xnLcT2s+9mIAAAAAAAAAAACYzcU0rZqzv/AJ0EADThpvm1b05xKtOSs7Zq2nTczAVeNacUkrZK3yvfvHCy6NLadNygA0VeaqRmlHai7rLpv3lJTcopPcQAIAAAAAAAAS+QaBN8gIPpPN3kM+1fcj5s+k83eQz7V9yIl/Hk4zgVi6+1a/Cy3vnMlwDdrfW5ljf9QxPaz72Uhm7PRmcNd3E05KOwrvT1tTJwpJ2ce86/JtRqooVVdX9VvcX8o01GspUoX2836t8zlOr9vrW7JmxxwoQqO0I3fWzXiDSvwf5E4fhViIpxtF9FjuqS2aU8tzOuMvJqU6NJ2lb5O5S+H/y5hJ7TZmRcdi4B/wCM1pYaNb+Wk/8AccCvdf5c7vJ0nHExW93C4s8Ik2tjNdI4ov6H9Ttn/Mk9MzOvVjRg5SfyNfVy+ziqUqVL28vmZ7eG/q7zDE4mWIldqyW4wtcYuu7bw39XeE8O9Jd5xOLWqIGGvRpwo1W1DOxEo0YS2ZOz5rnLhqjp1MnZM0xNe9T9Mk1zDDWqVF6NvqL8DC17SsVw9WnSobWwtqTuTHGzm7bN10ImNRRqhHWTX1I2sN/W/wBzprOFSlsyhs30dtGeW0nKyllz2EiW49HC4aOMm4YdOckrtXtl8zqfkXEJXdFpL/2RHmrl5Qqdm+9Gnl7ytOpWlhaErQhlNrey4a4atCnR/mPZ/wByZWlSpVZKMJJvpkl3nE9bvML9+gYa9n0LiWrqjL/9I9fyThZ4TDSp1IuLc3KzfQj57yf5XxGCkltOdLfCX9j6yliKeLowrUXeEl9OgYlr5atTjLHYi61qz72dVGhBNPZRz15qOOr397Lf0s64VlGltpXsZdJmL1qSjGM1k4stUcK1Nw20n16FcPVeKpTjua5tDzpzjezV2m3qYvx/a6bkbUKexiYKUryTdz0ZxVSDT5jy8NJvEw9Wy5z1LpI6sPBhSe09zu0bLB7cLaPnNKq26jdJ2V75o1p7bpNp+tuMV3k8YVcO6dJN2k1zIv5Ogtt1JZW0OintOHrtN9BnTi4yWace4ideR05Nye654uKrSr1ZKOi0SPXlFujU2XrdWPIp0nSUoyS2tLHXfHCTawhSlLcdEKWzbaja+82VF7G9LoJobecKlpJvIxuuk5xDoXjocValsPI9mo4RglvWp5+JSaZJfVs2OA0mrqH/AMlDo2bwh1HS1xaYWneDc0rK1rnXCUYLKy6jlp50nGzbvzm1OEeDcZavcjDrz+JxSdSmnCW1Z7jzZw2JuKd7bz0ValCXqqz5lZnDKLlJt6ssZ7x6vmy3HFV3HVUnY8dtyk23dvNnuebEf/OqJ6On/dHmvCuGLq0pZcHNxZdZnrnlGUFHaXtK514TBup68laK0JxFFzmprJJWtbQ9GG1GKhCDkS9Nzn142Lp8HXdtHmj6HzZ/06favuR4/lGk8p2a3WPb83acqfk68lbam2v2X9iy+M9THk14KWNxErZqrPXrZrgLTpzhJXWplWqLjWKinaXCzy/3Mvg3NezFXe/cRuO/DOMYyV8zxq7dOSUns3V07ao7cZiuJpbElKs89MkVq0o4mnwcF6tSLq0Oh/qgb5jHdc2CknioPauenXl6mymeNgHs4qPzPSm3J9JL4c+sINpS587dJejJ8Haz6iZTjCDUle+4zjXUmowTTe9rQ5u8snjrhdpZl8PBSqO+aRjFOhSeynbU6sMv4d+fNlk2sd3USVtvO0U82efJ06lZyjpa1+c9DEwc8HWtukr/ALHmQhZpF6vmMcT3VlVla2aT0KyTi/Vbci91Si4yV4v8SlGVp3d7LezDspwuzPYlG6e856slHaW6+RvWlFN8xw1JOUmzc9curip2xg+Dgms7GODgpV47UHNLVI7MZXlSrShBKOma1Nzn7eOVVpU7TtKSi7Xs9TSME288nz7jgc5bW1d3NVipJeymzXXxWfjXHWOqrGPBe2opNJJ7zCVNrNrLnWaMJ1JVJbUn/wBF6eJnSeWaas095Z8Pn/Wert17Pm4rY6fZ/wB0b4rAcH5SqzvaNa0k+Z7zHzdqQqY2bjHZfBu63ao9fynB8DGov0PPqZy65vPjXFeZHCRjO06kpX3Sd7F5YWhVqLak9qPSzkrVJqa9TaTet9CYSquSSgoxWd75nN3xfH0FJKnDPM9fB4fi2Fp02rO12uls5PJ0I1cTKcpRahuvnc9Op7S6jfLl3f4+J8qRcPKFdrK85NfVlaWPqUtIpvnZ149UqmLq7cs41JL92c3A4fn/AHNbGZLHLUqTqzc5yvJ6nd5OqynF0Iv+JF8LRf8A7LVfNGfA4bn/AHL0lRo1YVKcmpQaady/eGN50Yw8o06tP+XWjtpc19V9ToUWlexgsZ/DUNuLipOSullfWweL2lZzRm2Wtc+RFa+79kYK7krOKfQnmauvB6yRnLgZatE8R6+Fi3TTqLNrJM1UVHKOh5cMY4QUVUTS5y3pCS/XH6F1f16ULNVIyV4ybTPIxSdGrKm3pmmaLHNJ2nHN3M69eNdp1JRut6JbLE52VlB1qztCG3bmL8FimrKhJdbSRejiVQiowlG3Sa+kJf1wHi708uV3Sc9JKWy1vRlKnJTUdZPcj1JYinNSUlT9Z3eWpV1abqRqNU9qOhdiZa6vJ+HVCim42nJZnneUFfGTtrkdnHX/AFwM3XjtuSmlKTzaepqd5U+q2D8mw4ONXF7SU/ZgnbLnZ6uC8neT8VGp/Ah6srZSl4nmYjGRxKiqqpPZ0ayfVrob0/K9SnFRp8DGK0SX/Zb8mp9aeUfIDoxdXCSc4LNwk811c54Uk4uzTTR7FXylWrSvUr3jvhlss5azp17cI1daO+ZZ8v8Ap9WvkDEcXxNWdrvYsuu56mIqzr325Xvu3Hi0ODw8nKE1d87Onjrt7UDl11t1bz54up1KT9V7S5pESq1auTtGPNEyeJTd7wHGFzwMOsvjpoUUqkWsrO57eFnKpSvOTk72zPno4xx0cD2fJNZ18LKTtlNrLqRrly623XzeO5biO1n3swN8dy7EdrLvZgdFAAAAAAAAAAAAAAABQAAAAAAAAAAAAABAAk+j83eQz7V9yPnD6Pzd5DU7V9yCV4eO5biO1n3swN8by3EdrPvZgAAAAAATHVXJsrSy0ZEfaXWTdWl0gIq8kmiOa6EZJNMi+nQBZqzeWVyWlnlbIq3dvpJ2lfoaIpb1U0gkndJZ7hdWSEWlK+4ohi3q33kFk83fRoCpZpK2WqKktp26EBOyvla6KsttL9rIrkBLVkn9Q0tm6+YTyaZCdnzgHqwG7tkASCBfIAfSebnIJ9q+5HzZ9J5ucgn2r7kErw8by3EdrPvZgdGO5biO1n3s5wAAAAAAAAAAAAAAAAoAAAAAAAAAAAAAgEkAD6Tzc5BPtX3I+bPpPNzkFTtX3IJXiY7l2I7WXeznOjHctxHay72UpcHlwml89dAMgbrgFRu/WmnnHP8AzmDVDYlZ3kr2vfPS39wMAaVuD2v4Xs/9v/ozAAAAAAAAAAAAAAAAAAAAAAoAABAAA+k83OQVO1fcj5s+l83eQT7V9yCV01PJWCqTlOdG8pNtvalm/qV9D4D3H5y8QCMnobAe4/OXiPQ2A9x+cvEAB6GwHuPzl4j0NgPcfnLxAAeh8B7j85eI9D4D3H5y8QAHofAe4/OXiPQ2A9x+cvEAB6GwHuPzl4j0PgPcfnLxAAeh8B7j85eI9D4D3H5y8QAHofAe4/OXiPQ+A9x+cvEAGnofAe4/OXiPQ+A9x+cvEAGnofAe4/OXiPQ+A9x+cvEAGnofAe4/OXiPQ+B9x+cvEAGnofAe4/OXiPQ+A9x+cvEAGnobAe4/OXiPQ2A9x+cvEAGnofAe4/OXidOHw1LC03ChDYi3e128/mAB/9k=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s://images-na.ssl-images-amazon.com/images/I/41VZy0UtVTL._SX37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071810"/>
            <a:ext cx="2476500" cy="29908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928670"/>
            <a:ext cx="75009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McDonald and Avery's Dentistry for the Child and Adolescent/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Jeffrey A. Dean   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2016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9218" name="Picture 2" descr="Product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000372"/>
            <a:ext cx="3143272" cy="27860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0034" y="1071546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Primary Tooth Development in Infancy/ 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Aka, P.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Sema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2016</a:t>
            </a:r>
            <a:endParaRPr lang="en-US" sz="2800" b="1" i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7170" name="Picture 2" descr="https://images-na.ssl-images-amazon.com/images/I/51VCMlIcn6L._SX370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00306"/>
            <a:ext cx="2476500" cy="33147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85852" y="1000108"/>
            <a:ext cx="55915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Early-Age Orthodontic Treatment/ 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Aliakbar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Bahreman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    </a:t>
            </a:r>
            <a:r>
              <a:rPr lang="en-US" sz="2400" b="1" i="1" dirty="0" smtClean="0">
                <a:solidFill>
                  <a:srgbClr val="FF0000"/>
                </a:solidFill>
                <a:latin typeface="Comic Sans MS" pitchFamily="66" charset="0"/>
              </a:rPr>
              <a:t>2013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6146" name="Picture 2" descr="https://images-na.ssl-images-amazon.com/images/I/51xJ5Q5VWoL._SX380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928934"/>
            <a:ext cx="2476500" cy="32289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0526" y="1142984"/>
            <a:ext cx="7086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Textbook of Oral Medicine 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/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Anil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Govindrao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Ghom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2014</a:t>
            </a:r>
            <a:endParaRPr lang="en-US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5122" name="AutoShape 2" descr="data:image/jpeg;base64,/9j/4AAQSkZJRgABAQAAAQABAAD/2wBDABQODxIPDRQSEBIXFRQYHjIhHhwcHj0sLiQySUBMS0dARkVQWnNiUFVtVkVGZIhlbXd7gYKBTmCNl4x9lnN+gXz/2wBDARUXFx4aHjshITt8U0ZTfHx8fHx8fHx8fHx8fHx8fHx8fHx8fHx8fHx8fHx8fHx8fHx8fHx8fHx8fHx8fHx8fHz/wAARCAElANgDASIAAhEBAxEB/8QAGwAAAgMBAQEAAAAAAAAAAAAAAAMBAgQFBgf/xABEEAABAwICBAgMBQQBBAMAAAABAAIDBBESIQUxQVEGEyIycZGhsRQzNFJhY3JzgbLB0RUjNWLhFiRC8KIlU4KSQ6Px/8QAGAEBAQEBAQAAAAAAAAAAAAAAAAECAwT/xAAkEQEBAAICAgMAAgMBAAAAAAAAAQIRAzESQSEyURMiBEJhUv/aAAwDAQACEQMRAD8A9dFGwxMJY0nCNitxUfmN6kReKZ7IV0FOKj8xvUjio/Mb1K6EFOKj8xvUjio/Mb1KyLoK8VH5jepHFR+Y3qVi4DXkss2k6ODxtTGDuxXKaGjio/Mb1I4qPzG9S5M3CWgj5hkkP7W/dZv6gqqg/wBpo97txNyOwLXhU27/ABcfmN6lHFx+Y3qXn3SafqjkI6dp6BbvKq/RFVK29dpN1toBNu2yeP8A0dyWooofGSQM6SFhm07ouK4DhIf2MXLFHoSmvxs5mO7Ff5UHSmiqY/21EHOGpxaB2m5Wpgbazp9kvkujpJfh9gVAn0xUZx0cEDd7wL/78FnGnK6o5NJR3/8AEusgRadqTypOKB3uDbdWavjoaDR6TLg+avhiA3MFvoug/SOj4GDjpYcQGeEXv1LjnQL3cutr89p/kqG02hKbnyunPST3KalG/wDqHRmK2FwHnYAupTugqIWyxBrmPFwcK84dKaOpz/a0LS7eWgfcpg0ppSdtqSkLGnUcJ7zkpcDb0nFx+Y3qRxUfmN6l5yOm03K8OfU8XbPlP+gXXoGVEAf4XU8eXWscNsKzZpWzio/Mb1I4qPzG9SkOB1G6m6grxUfmN6kcVH5jepWupQKljYInkMaDhOxCtL4p/slCAi8Uz2Qh8jIxd72tHpNl4at0pWNrKiMVEgYHloANrAFOpYNG1RBnr5sZ1hwt25rr/Hdbqbenm0xQQ8+pYTubyu5YpOE9IDaKOWQ7MrLM2PQkAdZnGlouTm7+FQ6eo6fKkpQPTYN7rqTGfhs52mtJT+S6PIB2uBP2QWaeqBy5o4BuFr9l1lOm9IVJw0tP8WsLijwfTlTznujB854b2Ba1r8Q12hXE4tIaScRtF/qSqOpdB02ckrpTuxE36skM4Oyu5VTVgHbhF+0qw0doelJ4+oMrhrBf9k3P1VfxjR1MLU1EP/UN7c1Q6drpzalpRbZZpcm/iGiKc/29KHu2HB9SmjS1fOLUtAQ3e4G30T4/Bm4rTtZm5xhad7gzuzU/09K7lVda1o9Av2lO4jTdQeXMyEdIFupT/T7pTiqqySQ+gfdTy17NEmg0NTi8tQ6Q7sd/lUt0noumypqMOOw4Rc/HMrfFoOhi1xGQ73uJWyGmgg8VDGzoaApcoacY6V0jPlS0Ra3ZySe3IIdS6aqvGzNhbux2+Vd66VLUwQC8szGe04BZ8vyLpyI+D2I3qapz/QwW7StUeg6GMgujdIR57iVEunqCPVI6Q/sb91l/HppnYaOhe/0m57lr+9T4diOCGIARRRs9loCYTYXK4Z/Hao5BlO09A+5U/gVRPY1lfI/eG3Pf9lnX7VdKXSFJDfjKiMejFc9iwy8IqNptG2SQ+gW70yDQNBCOVG6U73u+ydxujqHIGCIjY21+zNXU9DB+K6RqD/aUDgDtfc/YKzqbTdSPzapsI3Nd9k2bhBSMvgEkp9AsO1YpeEcpyigY32iT9lqY5XqM7jp6PoaqklD5a98zM7xkZd66ZqI2C8jgwb3Lxcul66U51Dmjc0ALHJI+V15Hued7jda/ht7Tzj28mlaIkwtqGOe7IAZ59KF4yjP97B7xveELnyYeNaxuydIC2kan3hSRsWuvi4zS9QzEGkuuCdWq6ylhbhv/AJC46F68LNSOdRjcHusTmTf0rr6P0vDBZslBAf3NFj23XGdz3dKvHzglxlnyb09P+OTTT8RR08Zdqs5/dqTTDpqccuaKAbm6+xeSJs8kHUV06PTlbTWBfxzPNkz7da5Xj/8ALe/12W6BMhvV1ksp3DLvutMeg6CM3MRef3uJWSn4SQPaePhfGQL3bygpfwkpywmGJ7zcAAmxPeuVma/DrxwQxC0UUbPZaArrhjSWlakf29BgB1OeD9bIFDpioN56wRNOxp+ynj+1du0+RkYvI9rRvcQFjm0xQw86oa47mAu7lkbwchc7FUVEsrtuy/etceiqCAA8QzLa8371NYnyxu4RRvOGmppZXdXddVFXpqpP5NK2Fu9wt3re7SNBSjCJoxb/ABjz7lkm4Q07PFRSSH02aFqS+om/2lO0VpOp8pr8I3NuezJOj4O0jfGvlldtJdZYZeENS4ERxxx+nnFYpdJVkt8dRJY7AbDsXSYZ1nyj0raTR1CL8XDH6X2J6yqS6ZoYRYS4yNjG3/heSJJNzmd5QrOH9qeb0EvCNtjxNOSdhe76BYZdO1r74XMjH7W/dc1QtzjxjPlTpameY3lme/pcUlCFvWkCFdkMknMjc70gKxgw5Pkjb/5X7ldhKE5wp26nSSHoDR9VE2AxRuYzASSDmTe1vupsTReW0/vG96EUXltP7xvehefn7jph0NKFzdMT4OdcAZa7tCzSPL3DE3CWjDZatL/rUuZHKbmPZCz1TS2qkaXF5a61ztXbDqJVYGNkqHNfitYnknVYXUFuB4F76jfpF1UC81g4NudZ2KxJMmbsRvr3rU3tPSrue7pUhH/zagc9R2rVV0zIbPjJwucQAdmeXcp5SXS6Zxqd0FLYSLEEgjaEzYUpmoLSR1qbTldAA3jRI0bHi/brXSfp+biGubHEHE2tcnsXmwtGxixePG+jysb59M1r7gTYB+0ALC+WSQ3ke55/cSVV2tQrMZOozuhCFZrHPNmNLj6BdaRVCcaaRovJhj9pwB6taAyBou+UuO5jfqVNrolGtOEsTObCHHe9xPdZR4TKOY7B7ADe5PkAppSASwtB1F3JHagwsaOXM2+5gLj9u1KJLjckk7yoT5DsUDW5Me929xsOofdAqXM8W1jPSG59ZSUJo2s+R7+e9zuk3VEIVAmP8RH0u+iWmSgtjjadebrbr6kFqLy2n943vQii8tp/eN70Ly8/cdMOk6ZH/WZt92avZCTXeXTe2U/TmWmZiMuZ8oSa+3hsts7m674dRKztNqgH9wTqtoZWytAAAeQANiSPHjO3KCfWi1dN7ZWvaemd/jCnSAMwNbLxjLXHoP8AoSX+MK1VYtxFgB+U3VtU9qSpomsfK0SNJbYk2NjqvkqhUiAJaC4NF9Z2LVSNNRBxD2tuTdt8wpHNalyOc51nScZhyBvsV281vSpjvXylS7WrwMbJOxjr4Sc7KjtabSeVRe0l6Zg45rTdkMbd1xi71V9RK8WdI624Gw6ktCaUIQoVQIQrNa5xs1pcdwF0FUJ3gz2i8hbGP3OserWjBA0XfI553Mbl1n7KbXRKGtLjZoJO4JwljaORA2+95Lj9leKaRxcXPIjaLuDRYHcMk3RnexzHFr2lrhrBFiqqz3l7y5xuSblV1nLWqGQtFy94uxmZG87AlvcXuLnayblNn5AEItyecRtd/uSSk/Q+h8ug943vQih8up/eN70Ly8/cdMOltP5aYm9lnyBYpJHSyF77YjrsLLdp4E6ZlA1lrPkCxSxiKQsDsVttrdi74WakSqHxvxC015xV8pG/6LK7nlSNa3/1EP8AGHpWytNxTGwH5IyAtvWJ3jHdKuCTa5JspIqwVIuc2+9XCpEbObcXF9StSNda0NrJQ0AAOyAFgqt5relX0gb10tra9nQqN5relSdJUu1ptL5VF7SU7WrRP4qVj7Xwm9t6t6ZUVo43yG0bHPP7RdM49rR+XDG07yMR7fsqOnle3C6Rxbuvl1KKsKd1/wAx7I/ad9BmjDA05ve/2RbtP2SUIHGZjT+XCwe1yj9uxQ+oleLF5w+aMh1BKQmjYQhQqiU2b8tohGzN/Tu+H3RBZuKU/wCGr0u2ff4JRJJJJuSoqE2HkNdMRfDk32v41pQuTYZlNnIaRE3UzI+k7f8AfQqEoQhA+h8ug943vQoovLqf3je9C8vP3HXDozT/AOsS+yz5AstVbjzbVYbb7Fq0/wDrEvss+ULPWEGc2tqFyDrXTHvFL7ZyLyEXtmmTNayZwYCG7LkHtCWfGFOqs6l3w2W2Lpv+0jPpnf4x3SrNVX+Md0rRNE2NsWHPE25OK4Kb1dLr4UCW1MCWFpmGue6R5e9xc46yTcpjea3pSQnN5relEqztahS7WoREIQpQChCEAhCEAjWhNgAaXSuFwzV7Wz7/AASqJ+QGwi3I53tbfskqTmbqEDYeQHS3sWc32tn3Simz8gNh1Yc3e0f9skpAIQoQPofLqf3je9Cmg8up/eDvQvLz9uuHS/CD9Xl9lnyhZaoWm1EckHMW2LVwg/V5fZZ8oWar8f8A5ahzhY6l0x7xZvsh3jCtFY4OqDa1gNYFrrM7nlaKsEVBDtdhtvsW794emZ/jHdK11A/Jpz+zcsj/ABjula5nh1NA3IkA57Qpe4vokKjGlzg0ZklXCW3WulYh88QhlLASbAaxZWZzR0q1b4/VlhG1UZzR0rOF3jKZdru1qFLtahaZCEIQChSoQCEIQCbLyGMiGscp3Sf4+qKdmOS5bia0YiN43KRDNNxkhFgDdxcbC6zcpO1kITYAMZe7msGI+ncOta4dFSPe1sjwzFHjadfwPWlVcXgt4BrJxG+u2z6rE5ccr4yteNk2yOJcSSbk5lQpULqyFClQgfQ+XU/vG96EUHl1P7xveheXn7dcOjtONxabe05giMf8QsdXhFQ4NFg3LqWrhBlpeT2WfKFjnxcYMcnGGw5V7rphPnGpSnc8rRVkGoJAIyGRN+1KYA6oaDaxIGabWH+4Iw4bWFrWWrf7xPTM/wAYVqm8mpzY6ju/3rWV/jCtc3ktOeVqOvp2Jl3D0SEtuv4q4VBrXSsxtr8PHggWJaCdxSmc0dKtVACUYbZtByVWah0rGH1i5dru1qFLtahbYCEIQC1aPpW1UzmPLgGsLuTrPoWVa9G1EdNM98mKxYW8nXdc+Xy8L49tY638rmhMj7tYYWh7WYXm5udq0N0ZAIWPke+7i25vlmdSzMrOKD208ZcwkOvJmQRtSTUVE2GMyGxAZYZXC8/jzZfG9N7xjsRxxxNlYxrYZeLfc6iADkVmqNJQObJGA917coAcqwsdaxF8rpnNpg8hzcAsLktCmLR80j2NNmY2Yxfcsziwxu88l8reoua+epIiGBgcTygMwCQfostRKZ53yEk3O3cuhT0UbGRGTHjlGsamgm3d3rTHFFGXYGtilET/AIAHIq/y8fH9YeOWXbjRU8s1+LYXWW2moZInNeXhpfGTzb2Ft+9Nm0nDxhdG0lzH4mm1g44bZrI/SUrsBa1rXNbhxa8lfLmz6mk1jBW0Qp6aCQYsTxZ99+tYVd8skl8bibm5udqovTx45YzWV2xbLfg+g8up/eN70IoPLqf3je9C4c/bph0Zwh/V5PYZ8oWarvxrbkk4BrFlp4Q/q8nsM+ULPWF2NjXC1mjXr610x/1S+2Z3OKbM3C8DjOMFhn9Ep3OK0VdxM25cThGtbt/tGfTM/wAYVsqg1kUDWtw3bi6brG/xhT3iTweIukxMN8Lb81Sz+0q+lAqBXCqxuJ4be1zZdL0kaq12OZpxB3IGYVI9nSmV9hOBixWaAb67pcezpWOP6Qy7XdrUKXa1C2wEIQgFs0XTsqJ3tkaXBrC4C9rlY1ooqoUr5HFpdiYWjPeufLMrhZj21jrfy6zYYOKkYxrY5HRDjGh1w3NLZRRwmowtGJhOBzjqsP8A96lyYqiSFrww2xixV55JHRMEjy5z7vNz8B9eteWf4+cv2dPOfjrVNfDFI10cjXcWXckdGVvQsc2lS5zXRxhr27Tnle/2XNVoWcZK1uwnPo2rrj/jYY9/LN5LWmqqpXsZE51hbEQMhc5/ZZmTPjxYHWxNwn0hRK8ySOedbjdVXeYYya0zuhQhC0iEIQgfQeX0/vG96EUHl9P7xveheXn7dcOjeEDcWmXi9rtYP+IWWra5sjWva5pDRkTdauEX6tJ7DPlC5tybXN7Lrhj8Ss1DucVqrHOMrWuvk0a81mtilAva9hcrRVtLZWhzS04RkTdW/eHpmf4wrTILUcB3k/427dqzP8YVrkd/YQgi9ybEjuTLuLOiAqtJa641g3UhVGs9K6VloqXukkDnxhjiBe2o+lEepvSr1l8ceIOH5Y5xulx6m9Kzh9YZdmO1qFLtahaYCFCEEqEIQWYwyPaxutxsFadwdM4jMDIdAyCmnBDnyasDSfjqHaUpPaoTortilkGWWAfH+AUlNkGCCJu+7yOnId3alClCEIBCEIIUKVCB9B5fT+8b3oRQeXU/vG96F5eft1x6O4R/q7/YZ8oXMC6fCP8AVn+7Z8oXMC9HH9Yzew7nKQVDucgLUQP55WqYEUkIdfLMXGVjmsr+eVfjXuY1jnEtabgHYsWW2L6AVNp6VcKm09K3UjbWNa0x2GElguLZJUeodKZWZvjOHD+WMkuPUOlY4/qZdmO1qqs7WqrbAQhCAQhCBtsNLfz39gH8pKdPdojZ5rB25/VWpqOercRBGX21nUB8VN6+V0QAXEAC5OQTKk3mcBqbyR0DJXjifBVESNLXxXcQdhAWdAKEIVAhChAKFKhUPofLqf3je9Cih8up/eN70Lyc/cdcej+En6s73bPlC5gXT4Sfqzvds+ULmBd+P6xmh3OQFDucpC3ED+eUBD+eUwxBsEcgdcuJBFtSkqoCq04XX3G6kKu09KtSNFRM2Z4cyMR5ZgHaoj1DpSgms5o6VJJjNRKa7WqqXa1CrIQhCAT6NkEk4bUueGHzBmTsCzp1LbjsR/xBd8bZdtlL0sdaolpBQSzMpA10juLjc83cd59Cy1hMGjqOJhLQ8GR1tpvl2KdJsfx0FFE0uMUYGFovdxzKa6n8PoqUsljYYQY5A91sOetcp8atbV0q7Jsp50sEYcfSc/ouSuhpaeOUxiLmDJp3tAAHcVzl0w6ZvYQhC0iEIQghCEIp1F5dT+9b3hCKLy2n963vCF5efuOmPR/CP9Wd7tnyhY6yJsNQWs5pANty28IMP4ycfNwMv/6hL0lE0FsoLQ42BY3YN57F1wupErnO53wUhQef1LRVwtgqHMYbt1j0Lrv50yzv55TnS4qaOPDmwnO6S/nrXIR+HQDaHO2LPtfTOFXaelWCptPStIuE1nN+KrJC+HBity2hwsdiszm/FO0pjlVWdrVUZCEIRQnU5wMkk1gWFt+d/okrZRwioY2EvDDI85n0D+VL0RSatllrXVTDxbybjDsyslRwy1D/AMuN0jvQLrrwu0bQgnHxuNtiOdcXBzGzUs79KkOaylZgaLAX26tg6O1YmV9RrX6U+kMc9Iypa4RvAFha/p7SslQ1rKiRjea1xA602uqH1FS9z3XDSWt6FmW5L7ShQhCqBCFCAQhQqp1H5bT+9b3hCKLy2n963vCF5efuOmPR/CP9Xf7tnyhZaqUPc3AeSWDK9/gtXCS/4s+2vi2fKFymONwHCxXTDqM0xoaZgHZA2zW7ScVntlyaHZBmK5Flz3c9bK2TE8YCcLmg5m91r/Y9Mb+enSQOjiieTdsguPQlP5631cLhSQAXdxbTiNsteWab1T0xBU2lWCrtPStpGqqlEohwm+GMNKozm/FUcQcIDS2wsc73V2c09KRKY5QpcoRAhCEAmy5QQjeC7tt9ElOqTnG3zY2j6/VAlNpxeojH7gUpNpSGyucTzWOP/Epegsm5JVVQzNu21ziNkRPLwSRaxtZTcXS6EIVQKFKZAwPlDTqUyuptZNlAE6hdXEZ2p8gaH2YrRSGJxcACbEZi68uXPb06TGKUjWirp9d+NZ3hCdSRF1RG9uYZKy/o5QQudyuXbWleEg/6s70xs7lzAu7wnoagVDatsZdAY2gubnhIG1cEFevis8Y51D9Ztrshjr5EWO5S7nKQFtESc9dGSdzdHQsLgWuabtB1nZfoXOfzypbKXsDMV2tJIG5Zs3V9LKm0qwQx2CUOsDY6jtW6kbNI249hA1xg9KQzmnpW/SLY3wteHOfJYG5OQb9cz2ehYGc09KzhdwyMKqrO2Kq0yEIQgFesfgkcddgB2AKgFzZNqm46mVtsXLItvzUqsYle4sOHkkG4CZHE8l7sgBGQTtzsFoFM5vjC2EDY7X1a0F0TI3NZic5wtiOQAvfV8FnW12zNiDQAcyDe/pV1Khb1pkIQhAKWc5VWijgmnk/IgfNs5Iy69Sxn9a1j2bFCZNXJaNZVJJGNbgAGvN29duLQdbOwNnljpozrawYndepdKl0BQU5DuK454/ylOLs1Lxak7dXl9HQzT1MboYpHMa9pe4DkgAgnNC9w9obC8NFgGnIISgjF4Wg+aO5cev4M0dU4vixU0nq+aekfay7MXimeyFdWWzofO9L6Mk0ZUtjfiexzRaTDYE7QFiC+mTwRVEbo5mNkY7W1wuF5uu4JAux0EwYP+3Jcj4Fd8OXXxWLj+PLP56jCL32rRXUdRQz8XUx4HWuNoPQUkLtjZflFgqbT0q4S3DnWWqka6mdswjwgCzAHZWzCWzmnpSGFwNnD4rQzmnpUnRTHbFVWdsVVWQhCEADYg7k99XI5znNtHi1hgt260hCaAhCljXSPwRtc95/xaLlN6FULq0nB6uqBeRradu+TX1Bdqk4NUUIBnxVDh5xs3qH1uuV5cY1Ma8nDDLUPDII3yO3NF12KTgzVym9Q5sDd3Od9l6uOGOFgZExrGjUGiwTFyy5sr03MY5NLweoaccuMzu86Q37NS6jGtY0Na0NaNQAsArIXK23toIQhQUl8U/2ShEvin+yUICLxTPZCuqReKZ7IV0AiyEIMtdQwV8JiqI8Tdh1Fp3gryGk+DlVRF0kAM8AzuByh0j7L3KgrWOdx6Szb5gDsVTzj0r6DXaEoq84pYsMnnsyd/PxXlNL6Cn0c50kYdNT68ds29P3Xox5Zl2z46csJreYelJBTmcwruxTHbFVS7Yo3DeogQt9LoauqiMMJjYf8pOSPuu3R8GIWDFVSGV3mt5I+655cmMamNrywBcbNBJ3AXXRptA6QqbHihC07ZDbs1r2MFLDTNwwRMjH7QmhcbzW9NTCOFS8GKaIh1S98583mt7M+1dinpoaZmGCJkY3NFk5C5XK3trSLKUIUUIQhAIQhAIQhBSXxT/ZKES+Kf7JQgzMq8LGtwXsLa1Phvq+1CFAeG+r7UeG+r7UIQHhvq+1Hhnq+1CEB4Z6vtR4WP+32oQg49foiirHY44jTyHWYzkekLC3g8QCPCv8A6/5QhbmeU6qajTDoOmaQZnyyW2A4QfqupTMpKXxFIxh37etCFLlb2uo0+Ger7UeGer7UIWQeGer/AOSPDPV9qEIDw31fajw31fahCA8N9X2o8N9X2oQgPDfV9qPDfV9qEIDw31fajw31fahCA8N9X2o8N9X2oQgh9XiY5uC1xbWhCEH/2Q==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s://images-na.ssl-images-amazon.com/images/I/414eZ0XCClL._SX307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14554"/>
            <a:ext cx="2943225" cy="3848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57224" y="1142984"/>
            <a:ext cx="65722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European 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Pharmacopoeia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2012</a:t>
            </a:r>
            <a:endParaRPr lang="en-US" sz="2800" b="1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4098" name="Picture 2" descr="https://images-na.ssl-images-amazon.com/images/I/51-ljzOYT2L._SX39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44"/>
            <a:ext cx="2476500" cy="31051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7158" y="1214422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Oral Pathology: 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A Comprehensive Atlas and Text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/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Sook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-Bin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Woo  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2012 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3074" name="Picture 2" descr="https://images-na.ssl-images-amazon.com/images/I/51HQIrVACsL._SX44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143248"/>
            <a:ext cx="2476500" cy="27717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071546"/>
            <a:ext cx="80724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State-of-the-Art Orthodontics: 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Self-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Ligating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Appliances,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Miniscrews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and Second Molars Extraction 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Hugo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Trevisi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2011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2050" name="Picture 2" descr="https://images-na.ssl-images-amazon.com/images/I/51XKiDgFOpL._SX392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14620"/>
            <a:ext cx="2476500" cy="31337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7158" y="121442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Local Anesthesia for the Dental Hygienist /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Demetra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D.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Logothetis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2012</a:t>
            </a:r>
            <a:endParaRPr lang="en-US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1026" name="AutoShape 2" descr="data:image/jpeg;base64,/9j/4AAQSkZJRgABAQAAAQABAAD/2wBDABQODxIPDRQSEBIXFRQYHjIhHhwcHj0sLiQySUBMS0dARkVQWnNiUFVtVkVGZIhlbXd7gYKBTmCNl4x9lnN+gXz/2wBDARUXFx4aHjshITt8U0ZTfHx8fHx8fHx8fHx8fHx8fHx8fHx8fHx8fHx8fHx8fHx8fHx8fHx8fHx8fHx8fHx8fHz/wAARCAElANUDASIAAhEBAxEB/8QAGgAAAgMBAQAAAAAAAAAAAAAAAAMBAgQFBv/EAEsQAAEDAgIFBQ0ECQIFBQAAAAEAAhEDEgQhBRMxQVEUImGBkQYWMlJTZHGSoaOxweJicnOCIyQlQkNEwtHwNeEVNDay8SYzY4Oi/8QAGQEBAQEBAQEAAAAAAAAAAAAAAAECAwQF/8QAIxEAAgICAgICAwEAAAAAAAAAAAECERIhAzETMkFhIlGBcf/aAAwDAQACEQMRAD8AjFYis3FVQ2tUADjADilcpr+XqeuVOM/5ut98pK8bbs9qSobymv5er65Rymv5ep65SkJbLSG8pr+Xq+uUcpr+Xq+uUpCWxSG8pr+Xq+uUcpxHl6vrlKQlsUhvKa/l6vrlHKa/l6nrlKQlsUhvKa/l6vrlHKa/l6nrlVp0qlUxTpvefstJVSC1xa4EEGCDuKWxSGcpr+Xq+uUcpr+XqeuUpCWxSG8pr+Xq+uUcpr+XqeuUpCWxSG8pr+Xq+uUcpr+XqeuUpCWxSG8pr+Xq+uUcpr+Xq+uVAo1XML20nloElwaYAS0tikN5TiPL1PXKOU1/L1PXKW1pc61ok8EynQdUDCNjn2+hVW+iNxXYcpr+XqeuUcpr+Xq+uVU0nNpF7sudaqkFphwgo7QWL6Gcpr+Xq+uUcpxHl6nrlKQpbLSOvoirUqa7WPc+LYuMxtQq6F/jfl+aF6Iep5eT2Zgxn/N1vvlJWjFj9bq/fKTC8z7PUujq6Fp4XGOqUsRhmXMaCHNc4Xbs89qy6WwfI8a5jBFNwuZnu4KMEXNp41zDDxRBaekOELr45rdKaHp4qmOe0XR/3D/OC7NXA4JuM/o86ASQGiScgBvK9BidHYXCaLNXUsqVmAAuJMEyAdhXKwQ1b34kiRQbI6XnJo+J6l13Se5ZhJkmm3PrCQSxbLNvJI86cyTESdnBQtODwrsXiWUWZTmTwG9aapweGxww7sNrKLSGPqF5unecslzUWzo5JHNQujpXR3IaoLCTSf4M7uhN5FQwWBbiMWw1atTwKVxaB6UxdjNUN7mq1U16tF1RzqYpgtaTMZ7lysbPLMR+K/4ldjQFSlUxlWzDii8U9rXkgieBXKxJDMdXc6mKjRUfLS4iczvC6S9Uc4ezGYl2AdgqHJg7lGWskHhnM9PBYl2sfg8K3RVHE4ekWGpac3EwCJWTRuj+WveXuLKNMS53yCxKLyo3GSxswIXQpVcC7Ftp1MO2nhnEgVC91w4E5wpp6PZW0m7C0a7XUwLrxnll7c1MX8FzXyc5GYIIJBGYIK6VI4NuPbhjhRUpl+r1hqGTungo0xg6eExYZRBDHMDomY2o4tKwppujo4SrUrdzdZ1V7nvDagucZJ2rzw255LvaP/6bxH/2LjUWuL+axruh0Zrc9tGOPSZqw+FkNc6A5plr2nJwW5tG2bWgSZ6/8CrQaGNAsDZ/dByBWgjPwd+4/wCcV64RUUeCc3J7EnD3ES0G0z1rBi8OcyxoibnvcfYuq0Agc0dZWbE0w4EBgcRuJgSk4qSLxzcZI4iE2oxzXkOaAeA3KkL570fUW0dPQv8AG/L80KdDfxvy/NC9PH6o8nJ7My4ofrVX7xSbVpxLf1ip94pdq8jez2JaGYNvNxo/+Af9y2dz2IFKvUwjzzanPZPHePmsuGrtw7agOFvdUYWOOuiRPC1LJtr06tAGmWODmgun0iV2U1Gji4uV6H6RpMwruS0jLQ81Hek7B1D4rft7l6f4bfiFyqr3VKzqr23lzpcLo9q1jSVuCGEGDBpBtomtnHqpGSdklFqg7niBpCoDtNLLtE/JKx9avRxlem1wpS8mabQ0kHPbt9qRc6niG18N+jewy0E3ekFba+kaWLAOIwJ1gEXNqQiknGkw4tTtrRyqpkF1Ql3jEmSQu93RMJp4dwHNBI7Y/suXXcyqyxtFlNnAZnrJWnD6Te3CjDYvDjEsbkH3QSN0jj0qRaacWyyTUlJIt3OiMfV/C+awYxv61iPxHfErbh9IjC13Oo4NgYWxAdnM73FZ8RVZWq6wYey5xL262ZngYySTWKViKeTdHQxYnudwf3af/ap0G3WaLxdNvhl7h/8AkQsztIB+Ep4V2EimwAAitnA/Ks+FxNbA4g1cOAWuyfTccnDdnxW845dmMJY1Rlt3EJ+DwbsXiW0mENMElx3Df8VqrYvC133uwDg85n9LAPYlYfFvwuNGIp0WFpYWOptMZcfTkuaSUts6ttx0hoNHC6Ro0aFIPIqtY6pUzMznA2D0pndAJxrPwx8Sl4nHF7zUwtBmHqkzeec7/ZGLx/LaDdZhgyu3966R1LTksWrMJPJOjTo7/p3ED8RcdoaDLm3DhK6FDSAoYR2Gbg5pumZrZ57f3VkcGl802lg3AukjrWeSS00Xji9pm2kXFgLmhvABU1stFtUT93gk0nkENGUmXOO1aG1Wug7JdAXs4+WMkeLl4ZRZU1Rs1rZP2Vas42ENa1/FvQg1gGzuugrNXde7PMjY4bwpycqS0Xi4ZSlszOAJlogcFFqbai1fPs+kkbdEiNb1fNCtowRrer5oXr4vRHj5fdia7f09T7xS7VprN/Sv9KpavFJ7PbHoTai1OtRas2USWndtWnC1Wmrh6NXCUDe4MLw4zs2xHQqWqaIjGYT8YfArrxS/KjnyL8bHYt9OjialFuDo2DIOuM7OCTSwVSowP5jGuMNL3RJ4BN0mDynEFu3d6YTq7WYnRmDdTwwxNMMAyqFpaYHAHguiipt38HNycEq+TCcNUbiBQc2KhMAE7Sr1sFVoUX1aoDWM2klaKtSpW0lgqlWlqnGoBbM7ndASNMCX4txzNpE9EbFlwilZVOTdF26NxDnAWtEiZJyUN0biHPcywAt4nI+hO0vm7CfZNMjoNwV8aJ03hSdragA6AWlb8cTPkkY8NSqtxwptpU6jgHXU6h6RmPR81FPDvr1KjaYFzMyJ2BbaI/8AUP5Kn9Kro2W47GEHMUgfa5FBOl/ozat/4Z36Pr06Otc0WjaJzCpSwlSs0vFrWN2ucYAWnRoijpEcQCfTbtRSAxGgqbWtuLXnWNic5Myp412XyS6MeMw1XDUXOdEFpLXAyDktmkmC3CwBJp5wNuxVq0zR7nDSqgh3PsB2gSY9ibjntpv0a+p/7YLLjwGXzhawVNIzm7TZnGjq5gGwPIkMLgHHqSWYeo+tqmsJqTELbj8NUqaUpVGMNwqMLXAbBlPVErRTqUzp6q3K40Raemc/l2KeJMvlaMA0dXc4tZY+3ba8GOgpTKD3UDXYWuYx0Eg7Ct+i8HUoY6rUeywOpx94z/nakaLcG4uvhXnmYllw+8Mj7M+pPHHX2HyPf0Zm0XGi+oIsa4A57/8ACl2rdiGailTwwMlnOeRvcdqz2rhPTo7wdqxNqLU61FqxZofo8RrOr5oVsGIv6kL3cPojxcvuytRv6R3pVbU1457vSoheKS2z1p6F2otTIRClFsXaodR1haAXNcHS0tMEH/CmwpbAMkT0FWK2RvRRzXFxuJLthJzKUyiaJcaNWrSkyQx5AJ9C0uMh24ubHXI/sqv5znEbyVva6ZnvTQurRe+L6lS+m4Q6/nA57+1FWnrQ9tSXXAh2e1OqEONSP3nAj2/3UhwiDOTifTIV7+SJ18Gd9M1KbWPe9wEQS7PIyM0VKbqhaXPfewgh1xukZbU8Hmt8Zpy6M5UPMh0E5mfSpv8AY/gotc6s2re8VBscHQTMf2UBhbVNVr3tcRaYMAjPb2rS54uBYSIcTPRkqgi2IzAInj/nyV/o/ghlNzHPex7wHQHAOyPV1KGYctqOqUalSk4+EWPtB9O5aCQWnbJjKNkAj5qBFpacgSDI6J/uptPsaa2hVRhqNLaj3PkQSXTl6VDqd9IU6jnVGARDzOSe2xtUuzDbmkdRP91DDaes7OkQn9F/QqmyrSa1ra9ewDJusMDoS6jaespmrTquAJIfRPPYehamkCRmQW25+mVDuc4k5yZVcmnd2Ek1VUXw9ejTLqlM4mpVLLA6tOQmd+aRQdTZjKb6jHk0wXMIGUkEZn0K8IhHyNuwoJKijpe4uO0mSotTIRC5UdLF2otTIRCULL4YRd1IVqH7yF7uH0R4+X3ZR/hn0qFZ/hH0qq4OOzqpaBCEKYlyBVcrExtVS4HctKDZHNIU4nie1Kc53jHtWjmncFFrPFCuDJ5EZC9/ju7VDHuNVgfUcG3C7nbt62WU/ECjV0vEb2Jgx5EZQ+5r6lzoaCbbj0Ab+JPYqPIbTqfrFS9ubeftiJ39PsWzVUvJt7FGoo+Sb2K4P9E8iMIe406Y1rg5wLi68yImBt6PaE1w5zwzEOgeCb9uccegnrWnk9DyTOxSKFDyTR1Ji/0XNGbp5Q6CTGe7Pp6B2qrnvbUc0VXOAJAM7elbuT0fJt7FOopD9xvYs0aUjE17/Hd2prXu8Z3atGqp+I1SKbNzQpRchTSeJ7U1qmxvAKwbwCUTIhCmDwKIPAqYjIhCm08Ci08CmIyIQpg8CiDwKYjIZR3oRSETkherjVRR55u5FHeGfSqqX+GfSqysNDIlVc+0dKHODWk8EkuJdn8VqMLMynRYkkyUZ9KqDs25qZ9K7UcrJz4HsRDhGRzVxUbEber0f7oBBGboOeQCUCkO4FGfAq8svPOdbu7VQxxf2q0LCDwKIdwKiTuccuKm+Ns+kJRLKPDpEAqttTgU2QYOam4ZbVTPyLYXgwQYTrXHcYVLslem/cVznC9o6QlWgh3Si107Cryo1gXGjrkRa5XYDOY9qrrAgPbAy29Kj0VOx0DxVMDxfakioNse1RrR4vtUs3Q+0eL7UQPFSdYM8vapL4nm+1WxQyB4qIHipd4nZl6UXjgi2R6HMETlCFWkZnKELtHo5sU8893pVZCtUBLnZDbxVbHfZ7UcWc8hdRwJjJVkbckOZvIpjZtPSoLI26vIcV1UaRzcgJA6FU57VNhME6sE9KtbcJBZ2q0TIUSlucBtPtTzTkjNmfSkOw7nmQWwlFyRSZ/8qpP+Srah2XObntj/AD0qlSg+AGuaXONojilC7LUqbq1xZAYPCe4wAq0QMQ9zKdRjnjYM+cOhTVp1MJiWvov5lKIaT4QIzPWh2HN4rUC1kc+nHDh8lNvo6aRU810NIPS0yCgEcOpX1IqONQEAvMkdO9W5MdocMlcWYcoitxUgwZ4JvJicw4KeSu8YJTJaRcG6CN6ArUqLobnsKkUiN65OMjeUSAANyuIlRqzlnxU2OG1VQMuddFslYAJdpEhWzOxXAnkLjI5KwKVmQY6FZoKmBVyF0IgogqYM1mOofvIUUJ50oSqNp2ijjz3bNqCeacgqVHRUdlvVHVOaeaF3SPM3sk7W81p271W2B4LNo9iU2vM8wZGEGsJEtAXTo5Jp7HBkRzWdvSl1mnVkBrLsht6Ua4eKOxUvEnLYJlQUg5zJa1rdu3qKU6rUEutFrYDiN87AFZ9VonLY0mVSnWsc2hUpW3jN32trT2QsybSOvHBN2TVJxGDZVoBjA15a9hEkHdntOSrTruqUnF9jK1IzzWAGd0R05KAW0cRL22sfzKg8U/7FX1b6T33FvPdBjaYzn0GQs4nZT+SjazRRbTqU3tsGRIuno7UUXMFItNSnFxLBPg8QZTTEeCClups8ULphZwXOleuwpODXECDnG3JM1g6+CXqzlCNV/daSo4Sm29Iax4BKveFmgt61EuVoy5tG9jgG+nNSXBYmVDAaQOhSXZ7AsNbOsZWjWCFJzGSwl2fgjtUh/wBgdqmi22bCCiOhZNZ9kdqsHjxG9qWWmaQDwU5hZrh4je1Td9kdqgo1A5KZWW77Le1Td9lvahTfhz4SEvBGb8gNmzrQuMuz0w9TmYo/rVX7xSHuhpJ4LRjKR19Vwc0c4xJSLHbnAiM+yV1R5ZPZjJtjPYEbxJJgfFPfh3BxFzfR1Kow7xvaZPyW+zFpC5cDntBiPirGo1pBc0lp3tcrii4tm5s5SgUnQWktkCR0qUajKhr6dEikWVXFtUzBbu3iU3H0TXbr6QJDgJIMwRs3pOFe7DsqNuaQPAPAkQY6iUoYcSBLZy2bVlRbZ3lKEYr7NtajUr0GVaw1VzeeX5SRsI4yFRtUvLHHIARmdwyzSGMa3nuzjem3gZSM/atxjRw5uZS6Re7JoJgk558FLXZkk79vQl6zgi/PJdaPNkkaL8wZGQReIiRks+sO8KdZP91MSrkGl0jrVf8AdLv6kTxTEjmrLOE5japBDhmPb0KhzVYAM71HCyrlouWZ+Bs6VXVkfw/amQ08EWtP/hYxR0XIKDPsDtUhufgDtTLGyP7KdU3gOxMUPIUDfsDtU2/YHar6tvQjVt6OxKRrMrH2B2qYPijtVgxvQpsb0diUVSs2aM/i5AbNnWhW0c0DWR0fNC88+z2cfqjLiHfrFT7xVL1GJd+s1PvFKuXddHik9jZEEcUoktMHtRcodD2lqt0ZqyCY2belBdOYBkbkoPyAO2bSguynLIwf7q2RJouSSWmBlsAUZ3DcP9lUvhxug7M0XAuAJiDvHQlo07btsnO2I3QoORkhFxtcZbInehxzPg7s5VUkc3BsicgFa4BU3ZkKC4bhPpWsjGA0VABmckGo07P/ACklxJlVlWyYo0Gq2MjmjXNzzWdCmRpcdjxVbAg700PYN8jLqWNNAgCUyI+Oh5qxOeZ4oNUEzclHP0wFAAO/epkiuDsdrGzM+xTrRx9iRAjIoMHfsAS0TBj9a3j7FOsHFZ8oGaJhxCWjSi/k0ioOKsHhZQ5WDlmzaVHW0a67WdXzQl6IM67q+aF55+x7+L0RhxbwMXVH2ik6wIxzoxlbP98pF/2iuqejyNbH6wIFQcM0i/pKL+ko7CotUeA45ZqutE5jJLrOyBk7c0nWdJRWXRqFURsRrBw9izazpKL+kqko0awHLagVAdw6ctyzh/SVIeqZo0XgjJBcJSdYi9WzDQ2RkiQlXKLlbJiPuGxRcEq5FyWKGyNgnanA5Cd6zMfa4Eptylihlyi7fvVJRKWSmMBRCpcpuSzaiy0QpgEyVS5FyllxGQEZJdyLlC0dfQ/8b8vzQq6EM6/8vzQuE+z28XojmY4/rtf75WeUzHn9fr/fKzyuqejztbGSiQlyi5LJRNYywbdqTICK9TMDrSb0sUOlCVeovSxQ4EIlJvRelih0ouSr1FytjEdei9JuUgk7ASlkxG3ovS7X+KVYU3HbkljEtctLTDQCkMa1ue08VeUsYjJU3JUouUsmI25FyVKJSy0NuRclSiUsUNuRclXIuSxR3NAmdf8Al+aFXudM8o/L80LlLs9fH6o5OkD+0MR+IVnuTNJH9o4n8Q/FZpW0cWtjbkXJUqlZ9rIG05ISij6lzyVW5LRKlm8RlyLktCWKGXIuS80JYoZci5LQlijVRAPOOfBOuSKJimE+jSfXfZTAJic3ADtKplrZNyLkt0seWOycDBHBSQQxrz4LiQD0iJ+IQlF7kXJVw4qQbiA3MnKEFF7kXKtQGnUcx+Tmkgid4VbgUFDbkXJVw4plOm+qHFoFrdpc4ADrKCibkXKrWudULBBcJmCN2Zz6lS5BQ25FyVciUFHoe5szyn8vzQq9zBnlX5PmhYl2eiHqcbSZ/aWJ/Ed8VmlO0of2nivxHfFZZWkcn2MlKebiplQhCsIhWQhSsIhWQgK2ohWQgKwi1WUoC4yAC14DFswrnucHEm2IAOQcCRn6BmsMolAdOnj6LGtIY7IglkC2QXHbvzt27hCKGkKbKVJlZr6oHhsdBB54JO3bAA7VzJRKCzp8vpg0xa97QWawugF7QSSNu+7sAUDFU6mLw9RzjZQEuc+AXkOLtg45Bc2USgs6Y0hSbTbax5eADBiA4NcCemXGeqFAx1EkXsc6HtMwJybGefO2Awd88VzZRKCzpjSFMMgMcXFjmOcY53MIBPWSeoLM2sw4XUvLmkVC8FomZAEHPo9pWWUSgOly+m1jgxrgbYYYAsloaQOqc95hXq6Spuq6ylTLOe55baCCbiWnbu5o2biuVKJQWzRXrCrVuE+C0SdphoE+xLuS5RKEPSdypnlX5P6kKvcn/N/k/qQsPs7R6OLpU/tTFfiu+KyStOlT+1MV+K74obozGPwvKW0Sae0HeR6FqzDM0olVlCpKLSiVWUZ8MkFFpRKrKsxjnte5uxjbj6JA+JCCglEquY3I3TGSCi0olVlEoKLSiVUSRMFEoKLSiVWUSgotKJVc4lEoKLSiVWUSgotKJRUYaT3MdEtMGE1uHuawh2bwSARwRb6I9dipRKAw53S2BOzapFN5IAY6TkMkKRKJVTIMEQiUFHpe5H+b/J/UhR3Ifzn5P6kLD7OsejiaW/1XF/iu+K6rNP0uSNFRjtaxloa0Q0rlaW/1XF/iu+Kxq1fZlm7DYxtNjmuoCqC4nPLIwY7WtPbxTTjaZEmic83cxufNI68zM7c1zQ4t2EhSXudtJKos31cfQfrQ3DU2NeHRFJoIJAAjhEHt2Ibj6TqIp1Kbo1YZAgiQ2Lo47+oLnIQWdFmOwrH3ckaQSdoBiejohuX3uKqaza7MW5lNtNootAa1oH77fmsCkOc0OAJAcIPSJn5ILOocbhKmuc5mb6rni9gOTto6IjbtVamkMPYWMwzHc4y4saLgQBsjLZuXMQgs6Tcfh2l0URzrhOraIlpE9U7Nm/alMxraeKfWsukAtFoADhEGBlxWJCCzqs0lQY1zAypbdzdk2hrmienMJfLcM0C2g0usiXU27YPbziDPALnIQWdBuMoMxdGqxha1l0gMA2zGw57eKhmMoU6tX9E59J5BF0XCRDu0Od1wsCEFnRdpClUpOY+kec1wgbGy6R2QMkOxuGfrZogXB1hsaSCeJ+ee+OK5yEFkptCqKesBLhewtkbth+SShQhvfjKTrzDri4kOLQS0Zf2PakuxIDKQZdLJkbAc5WZCq/HoNJmw4phDhDuddn6VIxbA+ecec09ghYkLWbM4o1uZSOEva4lzXwevYY6lllChYNUen7j/AOc/J/UhR3Hfzn5P6kKM2uji6W/1XF/iu+KxrZpb/VcX+K74rGtIywQhCAEIQhAQhCAEIQgBCEIAQhCAEIQhQQhCEBCEIUEIQhAQhCFBCEIQ9N3HH/nPyf1IR3Hfzn5P6kLLNrodi+5jlOKq1+V26xxdbqpietJ70fPfdfUhCWWkHej577r6kd6PnvuvqQhLJSDvR89919SO9Hz33X1IQlikHej577r6kd6PnvuvqQhLFIO9Hz33X1I70fPfdfUhCWKQd6PnvuvqR3o+e+6+pCEsUg70fPfdfUjvR89919SEJYpB3o+e+6+pHej577r6kISxSDvR89919SO9Hz33X1IQlikHej577r6kd6PnvuvqQhLFIO9Hz33X1I70fPfdfUhCWKQd6PnvuvqR3o+e+6+pCEsUg70fPfdfUjvR89919SEJYpHT0Poj/hWu/T63W2/uWxE9J4oQhQp//9k=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images-na.ssl-images-amazon.com/images/I/51Z4n-iIozL._SX361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643182"/>
            <a:ext cx="2476500" cy="34004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1214422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Medical Terminology: 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An Illustrated Guide</a:t>
            </a:r>
            <a:r>
              <a:rPr lang="en-US" sz="2800" b="1" dirty="0" smtClean="0">
                <a:latin typeface="Comic Sans MS" pitchFamily="66" charset="0"/>
              </a:rPr>
              <a:t>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Barbara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Janson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Cohen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2008</a:t>
            </a:r>
            <a:endParaRPr lang="en-US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57346" name="Picture 2" descr="https://images-na.ssl-images-amazon.com/images/I/61JaQe-Hg9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00306"/>
            <a:ext cx="2476500" cy="3152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114298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Oral Pathology: 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Clinical Pathologic Correlations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Joseph A.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Reg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2017</a:t>
            </a:r>
            <a:endParaRPr lang="en-US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56322" name="Picture 2" descr="https://images-na.ssl-images-amazon.com/images/I/518AaxeobC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2476500" cy="3152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5720" y="1214422"/>
            <a:ext cx="84296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Illustrated Dental Embryology, Histology, and Anatomy/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Margaret J.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Fehrenbach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2016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7000"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55298" name="Picture 2" descr="https://images-na.ssl-images-amazon.com/images/I/51GcY-tl8nL._SX385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14620"/>
            <a:ext cx="2476500" cy="29765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7158" y="1285860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Twin Block Functional Therapy: 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Applications in </a:t>
            </a:r>
            <a:r>
              <a:rPr 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Dentofacial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 Orthopedics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William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J. Clark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2015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8194" name="Picture 2" descr="Product Detail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71810"/>
            <a:ext cx="2786082" cy="250033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1142984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Handbook of Clinical Techniques in Pediatric Dentistry 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Jane A.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Soxman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2015</a:t>
            </a:r>
            <a:endParaRPr lang="en-US" sz="2800" b="1" i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54274" name="Picture 2" descr="https://images-na.ssl-images-amazon.com/images/I/51raq3JtIzL._SX38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86058"/>
            <a:ext cx="2476500" cy="3152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4282" y="121442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McCracken's Removable 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Partial </a:t>
            </a:r>
            <a:r>
              <a:rPr lang="en-US" sz="2800" b="1" dirty="0" err="1" smtClean="0">
                <a:solidFill>
                  <a:srgbClr val="7030A0"/>
                </a:solidFill>
                <a:latin typeface="Comic Sans MS" pitchFamily="66" charset="0"/>
              </a:rPr>
              <a:t>Prosthodontics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/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Alan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B. Carr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2016</a:t>
            </a:r>
            <a:endParaRPr lang="en-US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53250" name="Picture 2" descr="https://images-na.ssl-images-amazon.com/images/I/61RLvotymCL._SX387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2476500" cy="317182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64" y="928670"/>
            <a:ext cx="8501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Oral Pathology for the Dental Hygienist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/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Olga A. C. Ibsen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2014</a:t>
            </a:r>
            <a:endParaRPr lang="en-US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7000">
    <p:strips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1538" y="1071546"/>
            <a:ext cx="65469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</a:rPr>
              <a:t>Periodontal Regenerative Therapy / </a:t>
            </a:r>
            <a:endParaRPr lang="en-US" sz="28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Anton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Sculean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 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</a:rPr>
              <a:t>2010</a:t>
            </a:r>
            <a:endParaRPr lang="en-US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images-na.ssl-images-amazon.com/images/I/51WTnmjnjOL._SX37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2476500" cy="32861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4732" y="6296025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7170" name="AutoShape 2" descr="data:image/jpeg;base64,/9j/4AAQSkZJRgABAQAAAQABAAD/2wBDABQODxIPDRQSEBIXFRQYHjIhHhwcHj0sLiQySUBMS0dARkVQWnNiUFVtVkVGZIhlbXd7gYKBTmCNl4x9lnN+gXz/2wBDARUXFx4aHjshITt8U0ZTfHx8fHx8fHx8fHx8fHx8fHx8fHx8fHx8fHx8fHx8fHx8fHx8fHx8fHx8fHx8fHx8fHz/wAARCAElAMQDASIAAhEBAxEB/8QAGgABAAMBAQEAAAAAAAAAAAAAAAIDBAEFBv/EAEMQAAIBAwAGBQkFBwMEAwAAAAABAgMEERIhMTRzsQUGExRBFiJRVGRxk6PhMkJhocEVMzVygZHRI1KCJHSywqLS8f/EABkBAQADAQEAAAAAAAAAAAAAAAABAgQDBf/EACQRAAIBBAMAAgMBAQAAAAAAAAABAgMREjETMlEhQQQzcWHB/9oADAMBAAIRAxEAPwDBe3lzC9rxjcVVFVJJJTeFrKe/XfrNb4jF/v8Ac8WXMznoxSsjE27mjv136zW+Ix3679ZrfEZnBOK8IuzR3679ZrfEY79d+s1viMzgYrwXZo79d+s1viMd+u/Wa3xGZwMV4Ls0d+u/Wa3xGO/XfrNb4jM4GK8F2aO/XfrNb4jHfrv1mt8RmcDFeC7NHfrv1mt8Rjv136zW+IzOBZC7NHfrv1mt8Rjv136zW+IzOBZC7NHfrv1mt8Rjv136zW+IzOBivBdmjv136zW+Ix3679ZrfEZneraBivBdmjv136zW+Ix3679ZrfEZnAxXguzR3679ZrfEY79d+s1viMzgYrwXZ9R0BVqVrKcqtSU5do1mTy8YQIdXNwqcV8kDBU7s2Q6o8K/3+54suZnNF/v9zxZczOb46RjewACSAAAAAAAAAAdW04AD3akIXl5XpzjKcaVSacpZym28Yw9SWPH0/iUO2hRoznGDjpUtT9PmJv8APJ5WX6Rl+k54P0vkj0+zjPoqFGOJVnJVVBLXrej/APU7aqErFUpylHSk014Y0oZfvR5eWMk4f6RketKyotNOi6U2k5ZzowWk1/RtYesk7W20pJ28oy04wxLKxnT1rXr2L8zx8v0jL9JGD9JyXh7MralUcJ1KL0lCOill9riEfDPh+BGFrbSnBU7dzynLEm1LHaOOtZ8EeRl+nYTpVpUainHDktmVnAwfoyRyqlGrNLUlJpEDr162cOhQAAA+l6ubhPivkgOrm4T4r5IHn1e7NsOqPCv9/ueLLmZzRf7/AHPFlzM5vjpGN7AAJIAAAAAAAAAAAAAAAAAAAAAAAAAAAAAAPperm4VOK+SA6ubhU4r5IHn1e7NsOqPCv9/ueLLmZzRf7/c8WXMzm+OjG9gAEkAAAAAAAAAAAAAAAAAAAAAAAAAAAAAAH0vVzcKnFfJAdXNwqcV8kDz6vdm2HVHhX+/3PFlzM5ov9/ueLLmZzfHSMb2Tp0p1pqFKEpzeyMVlstqWV1Sg51LatCC2ylTaSNnVv+N2/wDy/wDFlN50hd1ZVaVS5qSpuTTi5atpVyeVkTZWuYQepS6DuaipOVShTjVipQlOeFLOxLVtMkrG4he9zdPNfS0dFeJKnF/ZGLK6NvVr6fYwc9COlLHgvSVH03RnRtWxV9KdSjUXd5RfZzzov0M8Wy6Oq3kJ1FOnSpQeJVKstGKfoIU07+FnBmMso0alxUVOjBzm9kV4lt3Y1rS4VCpFOUknHR1qSexo9voboi4tOk6FSpOk3FNzpxnmUMp4yhKaSuFFt2PnGmm09qOGy3sat7c1VS0Yxg25zm8Ris+LOXvR9WycHNwnCprhUpyzGX9SclorizID1l1eu+1dOVShCf3FKeNPVnVqJ9C9FwuL2pC60MUsqVNzxLK/Qjkja5ODPHSb2I4evYW91bXtSnaVrapUdCTlJS0o6Pjr9Jjsuj619KXZaMYQWZzm8Rj72TmhizIX0rK6rQ06VtVnD/dGDaOXVv3Wu6XaU6uFnSpyzF/1PXrXNe26vdHyt6s6Tc55cXjOtkSlq32FHdzw2nFtNNNbUzh7vStF3q6OqN04XFek3OUnop48X+Zgu+i6trQVdVKNei3o6dKekk/xEZp7Di0YmmknjacPTvIXdS26OhWdLQnFqjjbjK2/kTXV6705U3OhGqtcabqedNelL0DNfYxf0eSDsouMnGSw1qafgcLlT6Xq5uFTivkgOrm4T4r5IHn1e7NsOqPCv9/ueLLmZy6/n/19zxZc2RtaTuauhF6LxnLNucYxuzLi5Ssj0Orf8bt/+X/iyF/0rdXCq0Kjg6bljVBJ6n6TV0Xbuxv6dxKSmoZ1Lxymi66tOj6tOo6NCpCtLWpOeUn7jM/yKWd7mpfi1sbWKOnJPuvRazqVumv7I9TC8rJS+8qGV78Hm9IU+90rSEXouhSVN58ceJbXuZ/tiF/RSWiknGXisYZXlg1v0OhUT+UU9X5ycukMt67eTfvIXOY9WLNR2SrScvfrwbYXVnbO47tbziq8GpOUtab9H4bTHaVqULOVnfQlUoaWnFweJRZdVYt3KOnJKxuoxjUXQLq7fO2/hsM3RtScutc3JvLqVE/dr1fkjHedISqXVvOhHsqdthUoZzjHpN0OmLKleq8p2k+3n+8blqXp0feHJJEqnJ6KqXm9X+kJR+1Kuoy92ojPzuq0HPbC5xH3YKLC+hSlXoV6bnbXL86KeuLzqaJ39xCtRpWtrB07ak20pPMpN+LJzimRxTf0bOl5S8pLTW/NdJL8NZdarHWu7/llyRivK6u+lKV3FOMabhmL2vDOq+7Hpqd8o5hNvMHtw1gryRta/wBE8U76IdW9+r/9vP8AQ7P/AE+q0Ozf724faf0TwvyRy3u7Wyv6tW2pVOxnScFGT1pvxK+j7ynQt6lpd0u2tqj0movDi/Si7mm7/wAI4pJaPMPoHcUbfq/YSrW0bjzp6KlJpJ5f9zx7uNB1m7WMoUvBTeWXXN3Gp0XaWii1Kk5ScvB5bLyanY5JONy2HbdO9If60404xg22lqhBehG2PdfJ2/jadq4xnDLqY1vK1rB5nRd4rG5c5w7SnOLhOOdsWaavSNpDo+5srWhUjCq01OcsttNPX/YiSd7LRMdF95u3Qfu/WJZUlLyzWt6ppf00Tzq3SEa1Lo+Cg13X7Tz9rWn+hOXSMJdOftDQkoaSloZ17MEW/wCkmTpD+IXPFlzZmL7uaq3daotSnOUse9lB3jo4vZ9L1c3CpxXyQHVzcKnFfJAwVe7NkOqPnekP4hc8WfNl3RO9v+R/oU9IfxC54s+bLuid7f8AI/0OlX9b/hSh+1f09pHDqOHkHvkJFciyRVI6xOFQrkUz2F0iipsNEDDMzS+2RZJ7WyLOxMPg5T/eR96NK+0Zo/vI+9GqO0rNF4vZdDYVVHrZbHVEpm9pyivkNlQANFik38EZkZ/d9xKe0jP7vuO0DCwthDxJ+BA7IqtkkdOI6UJZyp9uXvIkp/afvInRHNn0nVzcKnFfJAdXNwqcV8kDDU7s1w6o+d6Q/iFzxZ82XdE72/5H+hT0h/ELniz5su6J3p/yP9DpV/WylD9q/p7SOAHkHvkJFUy2RVI7RM9QqkUVWXSZRPWzTAxyKXsIsm0QkdUQmRj+8j7zXFGSC8+PvNqWsioWiyeyJTLYWyeoplsOcUGyDOIMPUjsjlUZB7TkvD3HWRe07xMh17CBKWzBwu9EIkgAQgzktr95E7LacLooz6Tq5uFTivkgOrm4VOK+SBhqd2a4dUfP38X3+54subO2VVW9bTkm1jGolf7/AHPFlzZnNnGpRszMpuMro9WPSVNvGhL8jr6Qh/skeXD7RZkyS/Fpp2Rth+XVau2bnfw/2SK5XsH92RjbKptsvH8eBzl+TVZrnewf3ZEO8Rf3WZFtJnThitHJ1pl8qq9DIaWSG0ktRXFI6RqMsprzk/xNaMtN5kveazjUO1N3uckVy2EpMg2USLtkMZZyS8CRw7IzzdyDWCHiTmyKWs7RZzxDWs7GDZ1onBYKymzooKxHs36UOyfpRYCmcg6cSl036UR0H6S6RWyynIrxxPoerqxY1OK+SB3q9uM+K+SBnm7yZdKyseBf7/c8WXNmc0X+/wBzxZc2Zz0Y6RieyUPtE2QjtJlJ7O1PRGWwqZbLYVNERVw2cW0lkKJ3B0OTZDJJbTujkJYZDV0WjIupbUa2zJDwNEpGSovk102RkyAeWMEqNiZSAYONk2OWyL1s6tQCRLdi6QS1k1sIpayTKMm4BwCxDYkVsnIgyyRW59D1e3GfFfJAdXtxnxXyQOEtl1o8G/3+54subM5ov9/ueLLmzOejHSML2djtJZIoFZbLxdkdesEW9YySVZIEdI4mSVsTC1s4SjqWSH8FoolnGC8y5zI1HGatY0Qd7nGRNlezdNz0Z6ahKUX5uNaa/wAlStK7k4qlJtLLwUTLGdnC/utfzP8ATl56yvdjPI7G0qtvShKOqT1rbjOeRNyUUJHSzsZqqqTjiecY/ElUt2pzVKXaqn9qSWr+npRUkpR1lnd6y0s02tHOc+GMZ5oO2rJZdNpaOl/QEFQOAtYhs5IiyTIMskVufRdXtxnxXyQHV7cZ8V8kDNPszpHR4N/v9zxZc2ZzRf7/AHPFlzZnPQjpGJ7AADLLRxg7g5gghjB3YcwdSJB1azsmNiIvaRtk6GcGsyeKNfic6p1pfZuqX1OVSejTk4TlKbUntbaePdqLqV5SnLDWjTp4ablGOtaXh/y8CVxGjcXFeE9JunNpS1LGZJY9yKXZ28u1cZSTp/aTysZyltXp0f7nD4OpTG8ho6EoS0ZR0W09a81L9CyXSEZuUpRlpS08PK81NPUv75//AEv7jbdtKCU3ipGntxjLks7PQkQp21OqmtFxjoweF956EnzWCPgky1riEqka1PPaKSbz44xrf4tkoXVvTVbs6U06kWlnD0cprGfRrROra0YQlhS0tFyWv7OIxlj/AOTO0bGm7ZVaqedbwntWhKS1/wDEn4IOTvqU5SehPEnKUovDTbS1fkRlexnNykpOMotOGFjLx/hP06i+FvTpU6soQk9KnPXnKitCL/8AY8oskmRclWUFVkqTcoJ4i34r0kAcL2KthkWSZFlkUufRdXtxnxXyQHV7cZ8V8kDJPszvHR4N/v8Ac8WXNmc0X+/3PFlzZnPQjpGJ7AAJCZ0HDpFiRg6cBADIkjhICNfjr2GVbTUcqv0dqX2aatpVUn2TnVTUXJ6ONqTS/MiqFzVm01JybUHl8y+HSChKD0G0sJ7Nmhov/J1X9NJvQlKeV52EtJJxa2bNmMHD5OxSre7nhqNSWxJ59+CtUbmUYaMajT+z/TL/AMl8bynTcFGM2oJJN4y8T0jv7QWiliS8yUXHCw/NcU87fEn5IM1WjWpw06mUpSlHW9edWSrtJ4UdOWF4ZL7m4hXgsKSkpZXoxoxX/qZiyKtklUmk0pyw9qztIMAskVucAOFirDOHWRZKKn0fV3canFfJAdXdxnxXyQMdTszRHR4N/v8Ac8WXNmc0X+/3PFlzZnPQjpGN7AAJIB04ASdOAAHTgAARo7aPoZnBWUVLZaM3HRf20fxHax/EoBHGi3JIu7Vfic7VfiVAYIjkZb2i/EdovxKgTgiM2W6a/E5pogBihmyemjmkiB0YoZMlpI5lHDhNiMmfS9XdxqcV8kB1c3CpxXyQMFTuzXDqjwr/AH+54subM5ov9/ueLLmzOb46RjewACSAAAAAAAAAAAAAAAAAAAAAAAAAAAAAAD6Xq5uFTivkgOrm4VOK+SB59XuzbDqjwr/f7niy5szmi/3+54subM5vjpGN7AAJIAAAAAAAAAAAAAAAAAAAAAAAAAAAAAAPperm4VOK+SA6ubhU4r5IHn1e7NsOqPCv9/ueLLmzOaL/AH+54subM5vjpGN7AAJIAAAAAAAAAABZRp9tWhT0lHSeMvwAKwenXzp0aNaEFGWIxgl50F6c+/8AUzWttCvSqNuUqkdkItJ4w9evbs2Irl8XLYmUGv8AZ9bOM09jbemsLCzyZxWNSWNBx2R2yWttPCX9ickRizKDXDo64mouME8pPCetJrPIrr2tS3ipVHBZbWFJN6m0/wA0MkLMoABJAAAAAAB9L1c3CpxXyQHVzcKnFfJA8+r3Zth1R4V/v9zxZc2ZzRf7/c8WXNmc3x0jG9gAEkAAAAAAAAAAAAHod6tXJTcauksYejDVjZ4GSnXnSTUJJa3h4WVlY2lQIxRNzXXvZzqylSejFx0cOK2NJPkVxvK0UsSXm6OPNXhs8PxZQBihdm6pfp04KlHE4xUU3FYSxhrGx593gZaladVRU2sRzjCSxl58CsBRSDbYABJAAAAAAB9L1c3CpxXyQHVzcKnFfJA8+r3Zth1RXX6A7avUq950dOTljs9mX7yHk37V8v6gE80/SOOPg8m/avl/UeTftXy/qAOafo4oeDyb9q+X9R5N+1fL+oA5p+jih4PJv2r5f1Hk37V8v6gDmn6OKHg8m/avl/UeTftXy/qAOafo4oeDyb9q+X9R5N+1fL+oA5p+jih4PJv2r5f1Hk37V8v6gDmn6OKHg8m/avl/UeTftXy/qAOafo4oeDyb9q+X9R5N+1fL+oA5p+jih4PJv2r5f1Hk37V8v6gDmn6OKHg8m/avl/UeTftXy/qAOafo4oeDyb9q+X9R5N+1fL+oA5p+jij4el0bZdwoSpdp2mZaWdHHgv8AAAObbbuy6VlZH//Z"/>
          <p:cNvSpPr>
            <a:spLocks noChangeAspect="1" noChangeArrowheads="1"/>
          </p:cNvSpPr>
          <p:nvPr/>
        </p:nvSpPr>
        <p:spPr bwMode="auto">
          <a:xfrm>
            <a:off x="92075" y="-1189038"/>
            <a:ext cx="2476500" cy="2476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s://images-na.ssl-images-amazon.com/images/I/410bWUm1kVL._SX331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928934"/>
            <a:ext cx="2428892" cy="30622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0034" y="1214422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Endodontic Pain: Diagnosis, Causes, Prevention and Treatment/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Paul A. Rosenberg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2014</a:t>
            </a:r>
          </a:p>
        </p:txBody>
      </p:sp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ages-na.ssl-images-amazon.com/images/I/41sHJqIsBRL._SX350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857496"/>
            <a:ext cx="2476500" cy="2933696"/>
          </a:xfrm>
          <a:prstGeom prst="rect">
            <a:avLst/>
          </a:prstGeom>
          <a:noFill/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85720" y="6357958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720" y="1071546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Mineral Trioxide Aggregate in Dentistry: From Preparation to Application /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Josette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Camilleri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2014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ages-na.ssl-images-amazon.com/images/I/41SIqo7Gh6L._SX350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928934"/>
            <a:ext cx="2476500" cy="314801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1472" y="1214422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Nanotechnology in </a:t>
            </a:r>
            <a:r>
              <a:rPr lang="en-US" sz="2800" dirty="0" err="1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Endodontics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Current and Potential Clinical Applications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Anil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Kishen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2015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85720" y="6357958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</p:spTree>
  </p:cSld>
  <p:clrMapOvr>
    <a:masterClrMapping/>
  </p:clrMapOvr>
  <p:transition spd="slow" advClick="0" advTm="7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85720" y="6357958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30722" name="Picture 2" descr="https://images-na.ssl-images-amazon.com/images/I/41D194SWOFL._SX329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43248"/>
            <a:ext cx="2476500" cy="292895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7158" y="1000108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Pediatric </a:t>
            </a:r>
            <a:r>
              <a:rPr lang="en-US" sz="2800" b="1" dirty="0" err="1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Endodontics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000" b="1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Current Concepts in Pulp Therapy for Primary and Young Permanent Teeth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/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Anna B.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Fuks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2016</a:t>
            </a:r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85720" y="6357958"/>
            <a:ext cx="2614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a-IR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تازه های کتاب</a:t>
            </a:r>
            <a:r>
              <a:rPr lang="en-US" sz="1200" b="1" i="1" dirty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fa-IR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شهریور ماه</a:t>
            </a:r>
            <a:r>
              <a:rPr lang="en-US" sz="1200" b="1" i="1" dirty="0" smtClean="0">
                <a:solidFill>
                  <a:srgbClr val="548DD4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95    </a:t>
            </a:r>
            <a:endParaRPr lang="en-US" dirty="0"/>
          </a:p>
        </p:txBody>
      </p:sp>
      <p:pic>
        <p:nvPicPr>
          <p:cNvPr id="29698" name="Picture 2" descr="https://images-na.ssl-images-amazon.com/images/I/51NPkks98CL._SX388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496"/>
            <a:ext cx="2476500" cy="294798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214422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Principles and Practice of Single Implant and Restoration/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Mahmoud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Torabinejad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2014</a:t>
            </a:r>
            <a:endParaRPr lang="en-US" sz="2800" b="1" i="1" dirty="0">
              <a:solidFill>
                <a:srgbClr val="FF0000"/>
              </a:solidFill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884</TotalTime>
  <Words>746</Words>
  <Application>Microsoft Office PowerPoint</Application>
  <PresentationFormat>On-screen Show (4:3)</PresentationFormat>
  <Paragraphs>104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  کتابهای خریداری شده خرداد ماه  1395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کتابهای خریداری شده  خرداد ماه  1395</dc:title>
  <dc:creator>user 10</dc:creator>
  <cp:lastModifiedBy>user 10</cp:lastModifiedBy>
  <cp:revision>27</cp:revision>
  <dcterms:created xsi:type="dcterms:W3CDTF">2016-09-15T03:38:15Z</dcterms:created>
  <dcterms:modified xsi:type="dcterms:W3CDTF">2016-09-28T08:41:11Z</dcterms:modified>
</cp:coreProperties>
</file>